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309" r:id="rId2"/>
    <p:sldId id="326" r:id="rId3"/>
    <p:sldId id="310" r:id="rId4"/>
    <p:sldId id="311" r:id="rId5"/>
    <p:sldId id="312" r:id="rId6"/>
    <p:sldId id="313" r:id="rId7"/>
    <p:sldId id="314" r:id="rId8"/>
    <p:sldId id="315" r:id="rId9"/>
    <p:sldId id="316" r:id="rId10"/>
    <p:sldId id="317" r:id="rId11"/>
    <p:sldId id="318" r:id="rId12"/>
    <p:sldId id="324" r:id="rId13"/>
    <p:sldId id="319" r:id="rId14"/>
    <p:sldId id="320" r:id="rId15"/>
    <p:sldId id="321" r:id="rId16"/>
    <p:sldId id="322" r:id="rId17"/>
    <p:sldId id="327" r:id="rId18"/>
    <p:sldId id="323" r:id="rId19"/>
    <p:sldId id="325" r:id="rId20"/>
  </p:sldIdLst>
  <p:sldSz cx="12192000" cy="6858000"/>
  <p:notesSz cx="7315200" cy="9601200"/>
  <p:embeddedFontLst>
    <p:embeddedFont>
      <p:font typeface="HY헤드라인M" panose="02030600000101010101" pitchFamily="18" charset="-127"/>
      <p:regular r:id="rId21"/>
    </p:embeddedFont>
    <p:embeddedFont>
      <p:font typeface="나눔스퀘어 ExtraBold" panose="020B0600000101010101" pitchFamily="50" charset="-127"/>
      <p:bold r:id="rId22"/>
    </p:embeddedFont>
    <p:embeddedFont>
      <p:font typeface="나눔스퀘어OTF" panose="020B0600000101010101" pitchFamily="34" charset="-127"/>
      <p:regular r:id="rId23"/>
    </p:embeddedFont>
    <p:embeddedFont>
      <p:font typeface="나눔스퀘어OTF Bold" panose="020B0600000101010101" pitchFamily="34" charset="-127"/>
      <p:bold r:id="rId24"/>
    </p:embeddedFont>
    <p:embeddedFont>
      <p:font typeface="맑은 고딕" panose="020B0503020000020004" pitchFamily="50" charset="-127"/>
      <p:regular r:id="rId25"/>
      <p:bold r:id="rId26"/>
    </p:embeddedFont>
    <p:embeddedFont>
      <p:font typeface="함초롬바탕" panose="02030604000101010101" pitchFamily="18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CB9E8"/>
    <a:srgbClr val="0065B9"/>
    <a:srgbClr val="FCB670"/>
    <a:srgbClr val="FDCC9B"/>
    <a:srgbClr val="010276"/>
    <a:srgbClr val="010242"/>
    <a:srgbClr val="3B709A"/>
    <a:srgbClr val="59B9C9"/>
    <a:srgbClr val="FF9999"/>
    <a:srgbClr val="D2D2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4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3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894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460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2436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279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873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9694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0459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7796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4547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2685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2743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2019-06-17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6589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4095750" y="1428750"/>
            <a:ext cx="4000500" cy="4000500"/>
          </a:xfrm>
          <a:prstGeom prst="ellipse">
            <a:avLst/>
          </a:prstGeom>
          <a:noFill/>
          <a:ln w="76200">
            <a:solidFill>
              <a:srgbClr val="0CB9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4486275" y="1819275"/>
            <a:ext cx="3219450" cy="3219450"/>
          </a:xfrm>
          <a:prstGeom prst="ellipse">
            <a:avLst/>
          </a:prstGeom>
          <a:noFill/>
          <a:ln w="12700">
            <a:solidFill>
              <a:srgbClr val="0CB9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막힌 원호 6"/>
          <p:cNvSpPr/>
          <p:nvPr/>
        </p:nvSpPr>
        <p:spPr>
          <a:xfrm>
            <a:off x="4370940" y="1704318"/>
            <a:ext cx="3450120" cy="3449363"/>
          </a:xfrm>
          <a:prstGeom prst="blockArc">
            <a:avLst>
              <a:gd name="adj1" fmla="val 18507138"/>
              <a:gd name="adj2" fmla="val 2061794"/>
              <a:gd name="adj3" fmla="val 6126"/>
            </a:avLst>
          </a:prstGeom>
          <a:solidFill>
            <a:srgbClr val="0CB9E8">
              <a:alpha val="52000"/>
            </a:srgbClr>
          </a:solidFill>
          <a:ln w="9525">
            <a:solidFill>
              <a:srgbClr val="0CB9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막힌 원호 7"/>
          <p:cNvSpPr/>
          <p:nvPr/>
        </p:nvSpPr>
        <p:spPr>
          <a:xfrm>
            <a:off x="4370940" y="1704318"/>
            <a:ext cx="3450120" cy="3449363"/>
          </a:xfrm>
          <a:prstGeom prst="blockArc">
            <a:avLst>
              <a:gd name="adj1" fmla="val 11742239"/>
              <a:gd name="adj2" fmla="val 14413820"/>
              <a:gd name="adj3" fmla="val 7282"/>
            </a:avLst>
          </a:prstGeom>
          <a:noFill/>
          <a:ln w="9525">
            <a:solidFill>
              <a:srgbClr val="0CB9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막힌 원호 8"/>
          <p:cNvSpPr/>
          <p:nvPr/>
        </p:nvSpPr>
        <p:spPr>
          <a:xfrm>
            <a:off x="4370940" y="1704318"/>
            <a:ext cx="3450120" cy="3449363"/>
          </a:xfrm>
          <a:prstGeom prst="blockArc">
            <a:avLst>
              <a:gd name="adj1" fmla="val 3913502"/>
              <a:gd name="adj2" fmla="val 6694589"/>
              <a:gd name="adj3" fmla="val 6339"/>
            </a:avLst>
          </a:prstGeom>
          <a:noFill/>
          <a:ln w="9525">
            <a:solidFill>
              <a:srgbClr val="0CB9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4785519" y="2118518"/>
            <a:ext cx="2620961" cy="2620961"/>
          </a:xfrm>
          <a:prstGeom prst="ellipse">
            <a:avLst/>
          </a:prstGeom>
          <a:noFill/>
          <a:ln w="12700">
            <a:solidFill>
              <a:srgbClr val="0CB9E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4667940" y="2838811"/>
            <a:ext cx="2856117" cy="9971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4500" b="1" dirty="0">
                <a:solidFill>
                  <a:schemeClr val="bg1"/>
                </a:solidFill>
                <a:latin typeface="HY헤드라인M" panose="02030600000101010101" pitchFamily="18" charset="-127"/>
                <a:ea typeface="HY헤드라인M" panose="02030600000101010101" pitchFamily="18" charset="-127"/>
              </a:rPr>
              <a:t>J.A.R.V.I.S</a:t>
            </a:r>
          </a:p>
        </p:txBody>
      </p:sp>
      <p:sp>
        <p:nvSpPr>
          <p:cNvPr id="15" name="타원 14"/>
          <p:cNvSpPr/>
          <p:nvPr/>
        </p:nvSpPr>
        <p:spPr>
          <a:xfrm>
            <a:off x="3860921" y="1193919"/>
            <a:ext cx="4470156" cy="4470156"/>
          </a:xfrm>
          <a:prstGeom prst="ellipse">
            <a:avLst/>
          </a:prstGeom>
          <a:noFill/>
          <a:ln w="12700">
            <a:solidFill>
              <a:srgbClr val="0CB9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자유형 31"/>
          <p:cNvSpPr/>
          <p:nvPr/>
        </p:nvSpPr>
        <p:spPr>
          <a:xfrm>
            <a:off x="-24714" y="4605895"/>
            <a:ext cx="3412868" cy="1307929"/>
          </a:xfrm>
          <a:custGeom>
            <a:avLst/>
            <a:gdLst>
              <a:gd name="connsiteX0" fmla="*/ 0 w 3476368"/>
              <a:gd name="connsiteY0" fmla="*/ 1301579 h 1301579"/>
              <a:gd name="connsiteX1" fmla="*/ 2380736 w 3476368"/>
              <a:gd name="connsiteY1" fmla="*/ 1293341 h 1301579"/>
              <a:gd name="connsiteX2" fmla="*/ 3468130 w 3476368"/>
              <a:gd name="connsiteY2" fmla="*/ 477795 h 1301579"/>
              <a:gd name="connsiteX3" fmla="*/ 3476368 w 3476368"/>
              <a:gd name="connsiteY3" fmla="*/ 0 h 1301579"/>
              <a:gd name="connsiteX0" fmla="*/ 0 w 3476368"/>
              <a:gd name="connsiteY0" fmla="*/ 1301579 h 1301579"/>
              <a:gd name="connsiteX1" fmla="*/ 2380736 w 3476368"/>
              <a:gd name="connsiteY1" fmla="*/ 1293341 h 1301579"/>
              <a:gd name="connsiteX2" fmla="*/ 3404630 w 3476368"/>
              <a:gd name="connsiteY2" fmla="*/ 452395 h 1301579"/>
              <a:gd name="connsiteX3" fmla="*/ 3476368 w 3476368"/>
              <a:gd name="connsiteY3" fmla="*/ 0 h 1301579"/>
              <a:gd name="connsiteX0" fmla="*/ 0 w 3431918"/>
              <a:gd name="connsiteY0" fmla="*/ 1301579 h 1301579"/>
              <a:gd name="connsiteX1" fmla="*/ 2380736 w 3431918"/>
              <a:gd name="connsiteY1" fmla="*/ 1293341 h 1301579"/>
              <a:gd name="connsiteX2" fmla="*/ 3404630 w 3431918"/>
              <a:gd name="connsiteY2" fmla="*/ 452395 h 1301579"/>
              <a:gd name="connsiteX3" fmla="*/ 3431918 w 3431918"/>
              <a:gd name="connsiteY3" fmla="*/ 0 h 1301579"/>
              <a:gd name="connsiteX0" fmla="*/ 0 w 3404630"/>
              <a:gd name="connsiteY0" fmla="*/ 1301579 h 1301579"/>
              <a:gd name="connsiteX1" fmla="*/ 2380736 w 3404630"/>
              <a:gd name="connsiteY1" fmla="*/ 1293341 h 1301579"/>
              <a:gd name="connsiteX2" fmla="*/ 3404630 w 3404630"/>
              <a:gd name="connsiteY2" fmla="*/ 452395 h 1301579"/>
              <a:gd name="connsiteX3" fmla="*/ 3393818 w 3404630"/>
              <a:gd name="connsiteY3" fmla="*/ 0 h 1301579"/>
              <a:gd name="connsiteX0" fmla="*/ 0 w 3412868"/>
              <a:gd name="connsiteY0" fmla="*/ 1307929 h 1307929"/>
              <a:gd name="connsiteX1" fmla="*/ 2380736 w 3412868"/>
              <a:gd name="connsiteY1" fmla="*/ 1299691 h 1307929"/>
              <a:gd name="connsiteX2" fmla="*/ 3404630 w 3412868"/>
              <a:gd name="connsiteY2" fmla="*/ 458745 h 1307929"/>
              <a:gd name="connsiteX3" fmla="*/ 3412868 w 3412868"/>
              <a:gd name="connsiteY3" fmla="*/ 0 h 1307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12868" h="1307929">
                <a:moveTo>
                  <a:pt x="0" y="1307929"/>
                </a:moveTo>
                <a:lnTo>
                  <a:pt x="2380736" y="1299691"/>
                </a:lnTo>
                <a:lnTo>
                  <a:pt x="3404630" y="458745"/>
                </a:lnTo>
                <a:lnTo>
                  <a:pt x="3412868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자유형 32"/>
          <p:cNvSpPr/>
          <p:nvPr/>
        </p:nvSpPr>
        <p:spPr>
          <a:xfrm>
            <a:off x="-8238" y="4423719"/>
            <a:ext cx="3937687" cy="1252151"/>
          </a:xfrm>
          <a:custGeom>
            <a:avLst/>
            <a:gdLst>
              <a:gd name="connsiteX0" fmla="*/ 0 w 3937687"/>
              <a:gd name="connsiteY0" fmla="*/ 1252151 h 1252151"/>
              <a:gd name="connsiteX1" fmla="*/ 1985319 w 3937687"/>
              <a:gd name="connsiteY1" fmla="*/ 1252151 h 1252151"/>
              <a:gd name="connsiteX2" fmla="*/ 2965622 w 3937687"/>
              <a:gd name="connsiteY2" fmla="*/ 469557 h 1252151"/>
              <a:gd name="connsiteX3" fmla="*/ 2957384 w 3937687"/>
              <a:gd name="connsiteY3" fmla="*/ 8238 h 1252151"/>
              <a:gd name="connsiteX4" fmla="*/ 3937687 w 3937687"/>
              <a:gd name="connsiteY4" fmla="*/ 0 h 1252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7687" h="1252151">
                <a:moveTo>
                  <a:pt x="0" y="1252151"/>
                </a:moveTo>
                <a:lnTo>
                  <a:pt x="1985319" y="1252151"/>
                </a:lnTo>
                <a:lnTo>
                  <a:pt x="2965622" y="469557"/>
                </a:lnTo>
                <a:lnTo>
                  <a:pt x="2957384" y="8238"/>
                </a:lnTo>
                <a:lnTo>
                  <a:pt x="3937687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자유형 33"/>
          <p:cNvSpPr/>
          <p:nvPr/>
        </p:nvSpPr>
        <p:spPr>
          <a:xfrm>
            <a:off x="23446" y="3863852"/>
            <a:ext cx="3821723" cy="324217"/>
          </a:xfrm>
          <a:custGeom>
            <a:avLst/>
            <a:gdLst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11723 h 246184"/>
              <a:gd name="connsiteX3" fmla="*/ 3106616 w 3821723"/>
              <a:gd name="connsiteY3" fmla="*/ 0 h 246184"/>
              <a:gd name="connsiteX4" fmla="*/ 3259016 w 3821723"/>
              <a:gd name="connsiteY4" fmla="*/ 1992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59016 w 3821723"/>
              <a:gd name="connsiteY4" fmla="*/ 1992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239957 h 246184"/>
              <a:gd name="connsiteX0" fmla="*/ 0 w 3821723"/>
              <a:gd name="connsiteY0" fmla="*/ 246184 h 246184"/>
              <a:gd name="connsiteX1" fmla="*/ 1617784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239957 h 246184"/>
              <a:gd name="connsiteX0" fmla="*/ 0 w 3821723"/>
              <a:gd name="connsiteY0" fmla="*/ 321286 h 321286"/>
              <a:gd name="connsiteX1" fmla="*/ 1617784 w 3821723"/>
              <a:gd name="connsiteY1" fmla="*/ 321286 h 321286"/>
              <a:gd name="connsiteX2" fmla="*/ 1992924 w 3821723"/>
              <a:gd name="connsiteY2" fmla="*/ 0 h 321286"/>
              <a:gd name="connsiteX3" fmla="*/ 3106616 w 3821723"/>
              <a:gd name="connsiteY3" fmla="*/ 75102 h 321286"/>
              <a:gd name="connsiteX4" fmla="*/ 3275685 w 3821723"/>
              <a:gd name="connsiteY4" fmla="*/ 312494 h 321286"/>
              <a:gd name="connsiteX5" fmla="*/ 3821723 w 3821723"/>
              <a:gd name="connsiteY5" fmla="*/ 315059 h 321286"/>
              <a:gd name="connsiteX0" fmla="*/ 0 w 3821723"/>
              <a:gd name="connsiteY0" fmla="*/ 321286 h 321286"/>
              <a:gd name="connsiteX1" fmla="*/ 1617784 w 3821723"/>
              <a:gd name="connsiteY1" fmla="*/ 321286 h 321286"/>
              <a:gd name="connsiteX2" fmla="*/ 1992924 w 3821723"/>
              <a:gd name="connsiteY2" fmla="*/ 0 h 321286"/>
              <a:gd name="connsiteX3" fmla="*/ 3106616 w 3821723"/>
              <a:gd name="connsiteY3" fmla="*/ 4763 h 321286"/>
              <a:gd name="connsiteX4" fmla="*/ 3275685 w 3821723"/>
              <a:gd name="connsiteY4" fmla="*/ 312494 h 321286"/>
              <a:gd name="connsiteX5" fmla="*/ 3821723 w 3821723"/>
              <a:gd name="connsiteY5" fmla="*/ 315059 h 321286"/>
              <a:gd name="connsiteX0" fmla="*/ 0 w 3821723"/>
              <a:gd name="connsiteY0" fmla="*/ 321286 h 324217"/>
              <a:gd name="connsiteX1" fmla="*/ 1617784 w 3821723"/>
              <a:gd name="connsiteY1" fmla="*/ 321286 h 324217"/>
              <a:gd name="connsiteX2" fmla="*/ 1992924 w 3821723"/>
              <a:gd name="connsiteY2" fmla="*/ 0 h 324217"/>
              <a:gd name="connsiteX3" fmla="*/ 3106616 w 3821723"/>
              <a:gd name="connsiteY3" fmla="*/ 4763 h 324217"/>
              <a:gd name="connsiteX4" fmla="*/ 3381192 w 3821723"/>
              <a:gd name="connsiteY4" fmla="*/ 324217 h 324217"/>
              <a:gd name="connsiteX5" fmla="*/ 3821723 w 3821723"/>
              <a:gd name="connsiteY5" fmla="*/ 315059 h 324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21723" h="324217">
                <a:moveTo>
                  <a:pt x="0" y="321286"/>
                </a:moveTo>
                <a:lnTo>
                  <a:pt x="1617784" y="321286"/>
                </a:lnTo>
                <a:lnTo>
                  <a:pt x="1992924" y="0"/>
                </a:lnTo>
                <a:lnTo>
                  <a:pt x="3106616" y="4763"/>
                </a:lnTo>
                <a:lnTo>
                  <a:pt x="3381192" y="324217"/>
                </a:lnTo>
                <a:lnTo>
                  <a:pt x="3821723" y="315059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 34"/>
          <p:cNvSpPr/>
          <p:nvPr/>
        </p:nvSpPr>
        <p:spPr>
          <a:xfrm>
            <a:off x="-11723" y="4243754"/>
            <a:ext cx="2262555" cy="293077"/>
          </a:xfrm>
          <a:custGeom>
            <a:avLst/>
            <a:gdLst>
              <a:gd name="connsiteX0" fmla="*/ 0 w 2239108"/>
              <a:gd name="connsiteY0" fmla="*/ 316523 h 316523"/>
              <a:gd name="connsiteX1" fmla="*/ 2039815 w 2239108"/>
              <a:gd name="connsiteY1" fmla="*/ 304800 h 316523"/>
              <a:gd name="connsiteX2" fmla="*/ 2239108 w 2239108"/>
              <a:gd name="connsiteY2" fmla="*/ 0 h 316523"/>
              <a:gd name="connsiteX0" fmla="*/ 0 w 2239108"/>
              <a:gd name="connsiteY0" fmla="*/ 316523 h 339969"/>
              <a:gd name="connsiteX1" fmla="*/ 1910861 w 2239108"/>
              <a:gd name="connsiteY1" fmla="*/ 339969 h 339969"/>
              <a:gd name="connsiteX2" fmla="*/ 2239108 w 2239108"/>
              <a:gd name="connsiteY2" fmla="*/ 0 h 339969"/>
              <a:gd name="connsiteX0" fmla="*/ 0 w 2262555"/>
              <a:gd name="connsiteY0" fmla="*/ 293077 h 316523"/>
              <a:gd name="connsiteX1" fmla="*/ 1910861 w 2262555"/>
              <a:gd name="connsiteY1" fmla="*/ 316523 h 316523"/>
              <a:gd name="connsiteX2" fmla="*/ 2262555 w 2262555"/>
              <a:gd name="connsiteY2" fmla="*/ 0 h 316523"/>
              <a:gd name="connsiteX0" fmla="*/ 0 w 2262555"/>
              <a:gd name="connsiteY0" fmla="*/ 293077 h 293077"/>
              <a:gd name="connsiteX1" fmla="*/ 1898161 w 2262555"/>
              <a:gd name="connsiteY1" fmla="*/ 284773 h 293077"/>
              <a:gd name="connsiteX2" fmla="*/ 2262555 w 2262555"/>
              <a:gd name="connsiteY2" fmla="*/ 0 h 293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62555" h="293077">
                <a:moveTo>
                  <a:pt x="0" y="293077"/>
                </a:moveTo>
                <a:lnTo>
                  <a:pt x="1898161" y="284773"/>
                </a:lnTo>
                <a:lnTo>
                  <a:pt x="226255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자유형 38"/>
          <p:cNvSpPr/>
          <p:nvPr/>
        </p:nvSpPr>
        <p:spPr>
          <a:xfrm>
            <a:off x="-11723" y="4396154"/>
            <a:ext cx="2379785" cy="550984"/>
          </a:xfrm>
          <a:custGeom>
            <a:avLst/>
            <a:gdLst>
              <a:gd name="connsiteX0" fmla="*/ 0 w 2379785"/>
              <a:gd name="connsiteY0" fmla="*/ 550984 h 550984"/>
              <a:gd name="connsiteX1" fmla="*/ 1992923 w 2379785"/>
              <a:gd name="connsiteY1" fmla="*/ 550984 h 550984"/>
              <a:gd name="connsiteX2" fmla="*/ 2379785 w 2379785"/>
              <a:gd name="connsiteY2" fmla="*/ 269631 h 550984"/>
              <a:gd name="connsiteX3" fmla="*/ 2379785 w 2379785"/>
              <a:gd name="connsiteY3" fmla="*/ 0 h 550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9785" h="550984">
                <a:moveTo>
                  <a:pt x="0" y="550984"/>
                </a:moveTo>
                <a:lnTo>
                  <a:pt x="1992923" y="550984"/>
                </a:lnTo>
                <a:lnTo>
                  <a:pt x="2379785" y="269631"/>
                </a:lnTo>
                <a:lnTo>
                  <a:pt x="237978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자유형 39"/>
          <p:cNvSpPr/>
          <p:nvPr/>
        </p:nvSpPr>
        <p:spPr>
          <a:xfrm>
            <a:off x="0" y="4165600"/>
            <a:ext cx="2686050" cy="1136650"/>
          </a:xfrm>
          <a:custGeom>
            <a:avLst/>
            <a:gdLst>
              <a:gd name="connsiteX0" fmla="*/ 0 w 2686050"/>
              <a:gd name="connsiteY0" fmla="*/ 1130300 h 1136650"/>
              <a:gd name="connsiteX1" fmla="*/ 1968500 w 2686050"/>
              <a:gd name="connsiteY1" fmla="*/ 1136650 h 1136650"/>
              <a:gd name="connsiteX2" fmla="*/ 2686050 w 2686050"/>
              <a:gd name="connsiteY2" fmla="*/ 577850 h 1136650"/>
              <a:gd name="connsiteX3" fmla="*/ 2686050 w 2686050"/>
              <a:gd name="connsiteY3" fmla="*/ 0 h 1136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6050" h="1136650">
                <a:moveTo>
                  <a:pt x="0" y="1130300"/>
                </a:moveTo>
                <a:lnTo>
                  <a:pt x="1968500" y="1136650"/>
                </a:lnTo>
                <a:lnTo>
                  <a:pt x="2686050" y="577850"/>
                </a:lnTo>
                <a:lnTo>
                  <a:pt x="2686050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자유형 43"/>
          <p:cNvSpPr/>
          <p:nvPr/>
        </p:nvSpPr>
        <p:spPr>
          <a:xfrm>
            <a:off x="0" y="5149850"/>
            <a:ext cx="4406900" cy="1079500"/>
          </a:xfrm>
          <a:custGeom>
            <a:avLst/>
            <a:gdLst>
              <a:gd name="connsiteX0" fmla="*/ 0 w 4406900"/>
              <a:gd name="connsiteY0" fmla="*/ 1054100 h 1079500"/>
              <a:gd name="connsiteX1" fmla="*/ 2705100 w 4406900"/>
              <a:gd name="connsiteY1" fmla="*/ 1079500 h 1079500"/>
              <a:gd name="connsiteX2" fmla="*/ 3924300 w 4406900"/>
              <a:gd name="connsiteY2" fmla="*/ 0 h 1079500"/>
              <a:gd name="connsiteX3" fmla="*/ 4406900 w 4406900"/>
              <a:gd name="connsiteY3" fmla="*/ 0 h 107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900" h="1079500">
                <a:moveTo>
                  <a:pt x="0" y="1054100"/>
                </a:moveTo>
                <a:lnTo>
                  <a:pt x="2705100" y="1079500"/>
                </a:lnTo>
                <a:lnTo>
                  <a:pt x="3924300" y="0"/>
                </a:lnTo>
                <a:lnTo>
                  <a:pt x="4406900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6" name="직선 연결선 45"/>
          <p:cNvCxnSpPr/>
          <p:nvPr/>
        </p:nvCxnSpPr>
        <p:spPr>
          <a:xfrm>
            <a:off x="4663509" y="5604727"/>
            <a:ext cx="0" cy="1246495"/>
          </a:xfrm>
          <a:prstGeom prst="line">
            <a:avLst/>
          </a:prstGeom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자유형 55"/>
          <p:cNvSpPr/>
          <p:nvPr/>
        </p:nvSpPr>
        <p:spPr>
          <a:xfrm>
            <a:off x="9525" y="5400675"/>
            <a:ext cx="4543425" cy="1447800"/>
          </a:xfrm>
          <a:custGeom>
            <a:avLst/>
            <a:gdLst>
              <a:gd name="connsiteX0" fmla="*/ 0 w 4543425"/>
              <a:gd name="connsiteY0" fmla="*/ 1447800 h 1447800"/>
              <a:gd name="connsiteX1" fmla="*/ 657225 w 4543425"/>
              <a:gd name="connsiteY1" fmla="*/ 1152525 h 1447800"/>
              <a:gd name="connsiteX2" fmla="*/ 1762125 w 4543425"/>
              <a:gd name="connsiteY2" fmla="*/ 117157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  <a:gd name="connsiteX0" fmla="*/ 0 w 4543425"/>
              <a:gd name="connsiteY0" fmla="*/ 1447800 h 1447800"/>
              <a:gd name="connsiteX1" fmla="*/ 666750 w 4543425"/>
              <a:gd name="connsiteY1" fmla="*/ 1066800 h 1447800"/>
              <a:gd name="connsiteX2" fmla="*/ 1762125 w 4543425"/>
              <a:gd name="connsiteY2" fmla="*/ 117157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  <a:gd name="connsiteX0" fmla="*/ 0 w 4543425"/>
              <a:gd name="connsiteY0" fmla="*/ 1447800 h 1447800"/>
              <a:gd name="connsiteX1" fmla="*/ 666750 w 4543425"/>
              <a:gd name="connsiteY1" fmla="*/ 1066800 h 1447800"/>
              <a:gd name="connsiteX2" fmla="*/ 1714500 w 4543425"/>
              <a:gd name="connsiteY2" fmla="*/ 107632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43425" h="1447800">
                <a:moveTo>
                  <a:pt x="0" y="1447800"/>
                </a:moveTo>
                <a:lnTo>
                  <a:pt x="666750" y="1066800"/>
                </a:lnTo>
                <a:lnTo>
                  <a:pt x="1714500" y="1076325"/>
                </a:lnTo>
                <a:lnTo>
                  <a:pt x="2171700" y="1362075"/>
                </a:lnTo>
                <a:lnTo>
                  <a:pt x="2638425" y="1362075"/>
                </a:lnTo>
                <a:lnTo>
                  <a:pt x="3552825" y="600075"/>
                </a:lnTo>
                <a:lnTo>
                  <a:pt x="3552825" y="342900"/>
                </a:lnTo>
                <a:lnTo>
                  <a:pt x="3943350" y="0"/>
                </a:lnTo>
                <a:lnTo>
                  <a:pt x="454342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자유형 56"/>
          <p:cNvSpPr/>
          <p:nvPr/>
        </p:nvSpPr>
        <p:spPr>
          <a:xfrm>
            <a:off x="3105150" y="5638800"/>
            <a:ext cx="800100" cy="1219200"/>
          </a:xfrm>
          <a:custGeom>
            <a:avLst/>
            <a:gdLst>
              <a:gd name="connsiteX0" fmla="*/ 800100 w 800100"/>
              <a:gd name="connsiteY0" fmla="*/ 0 h 1219200"/>
              <a:gd name="connsiteX1" fmla="*/ 800100 w 800100"/>
              <a:gd name="connsiteY1" fmla="*/ 533400 h 1219200"/>
              <a:gd name="connsiteX2" fmla="*/ 0 w 800100"/>
              <a:gd name="connsiteY2" fmla="*/ 1219200 h 1219200"/>
              <a:gd name="connsiteX3" fmla="*/ 0 w 800100"/>
              <a:gd name="connsiteY3" fmla="*/ 1219200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0100" h="1219200">
                <a:moveTo>
                  <a:pt x="800100" y="0"/>
                </a:moveTo>
                <a:lnTo>
                  <a:pt x="800100" y="533400"/>
                </a:lnTo>
                <a:lnTo>
                  <a:pt x="0" y="1219200"/>
                </a:lnTo>
                <a:lnTo>
                  <a:pt x="0" y="121920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자유형 57"/>
          <p:cNvSpPr/>
          <p:nvPr/>
        </p:nvSpPr>
        <p:spPr>
          <a:xfrm>
            <a:off x="3600450" y="5638800"/>
            <a:ext cx="714375" cy="1200150"/>
          </a:xfrm>
          <a:custGeom>
            <a:avLst/>
            <a:gdLst>
              <a:gd name="connsiteX0" fmla="*/ 771525 w 771525"/>
              <a:gd name="connsiteY0" fmla="*/ 0 h 1200150"/>
              <a:gd name="connsiteX1" fmla="*/ 771525 w 771525"/>
              <a:gd name="connsiteY1" fmla="*/ 561975 h 1200150"/>
              <a:gd name="connsiteX2" fmla="*/ 0 w 771525"/>
              <a:gd name="connsiteY2" fmla="*/ 1200150 h 1200150"/>
              <a:gd name="connsiteX0" fmla="*/ 714375 w 714375"/>
              <a:gd name="connsiteY0" fmla="*/ 0 h 1200150"/>
              <a:gd name="connsiteX1" fmla="*/ 714375 w 714375"/>
              <a:gd name="connsiteY1" fmla="*/ 561975 h 1200150"/>
              <a:gd name="connsiteX2" fmla="*/ 0 w 714375"/>
              <a:gd name="connsiteY2" fmla="*/ 1200150 h 120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4375" h="1200150">
                <a:moveTo>
                  <a:pt x="714375" y="0"/>
                </a:moveTo>
                <a:lnTo>
                  <a:pt x="714375" y="561975"/>
                </a:lnTo>
                <a:lnTo>
                  <a:pt x="0" y="120015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자유형 58"/>
          <p:cNvSpPr/>
          <p:nvPr/>
        </p:nvSpPr>
        <p:spPr>
          <a:xfrm rot="10800000">
            <a:off x="8798182" y="950948"/>
            <a:ext cx="3412868" cy="1307929"/>
          </a:xfrm>
          <a:custGeom>
            <a:avLst/>
            <a:gdLst>
              <a:gd name="connsiteX0" fmla="*/ 0 w 3476368"/>
              <a:gd name="connsiteY0" fmla="*/ 1301579 h 1301579"/>
              <a:gd name="connsiteX1" fmla="*/ 2380736 w 3476368"/>
              <a:gd name="connsiteY1" fmla="*/ 1293341 h 1301579"/>
              <a:gd name="connsiteX2" fmla="*/ 3468130 w 3476368"/>
              <a:gd name="connsiteY2" fmla="*/ 477795 h 1301579"/>
              <a:gd name="connsiteX3" fmla="*/ 3476368 w 3476368"/>
              <a:gd name="connsiteY3" fmla="*/ 0 h 1301579"/>
              <a:gd name="connsiteX0" fmla="*/ 0 w 3476368"/>
              <a:gd name="connsiteY0" fmla="*/ 1301579 h 1301579"/>
              <a:gd name="connsiteX1" fmla="*/ 2380736 w 3476368"/>
              <a:gd name="connsiteY1" fmla="*/ 1293341 h 1301579"/>
              <a:gd name="connsiteX2" fmla="*/ 3404630 w 3476368"/>
              <a:gd name="connsiteY2" fmla="*/ 452395 h 1301579"/>
              <a:gd name="connsiteX3" fmla="*/ 3476368 w 3476368"/>
              <a:gd name="connsiteY3" fmla="*/ 0 h 1301579"/>
              <a:gd name="connsiteX0" fmla="*/ 0 w 3431918"/>
              <a:gd name="connsiteY0" fmla="*/ 1301579 h 1301579"/>
              <a:gd name="connsiteX1" fmla="*/ 2380736 w 3431918"/>
              <a:gd name="connsiteY1" fmla="*/ 1293341 h 1301579"/>
              <a:gd name="connsiteX2" fmla="*/ 3404630 w 3431918"/>
              <a:gd name="connsiteY2" fmla="*/ 452395 h 1301579"/>
              <a:gd name="connsiteX3" fmla="*/ 3431918 w 3431918"/>
              <a:gd name="connsiteY3" fmla="*/ 0 h 1301579"/>
              <a:gd name="connsiteX0" fmla="*/ 0 w 3404630"/>
              <a:gd name="connsiteY0" fmla="*/ 1301579 h 1301579"/>
              <a:gd name="connsiteX1" fmla="*/ 2380736 w 3404630"/>
              <a:gd name="connsiteY1" fmla="*/ 1293341 h 1301579"/>
              <a:gd name="connsiteX2" fmla="*/ 3404630 w 3404630"/>
              <a:gd name="connsiteY2" fmla="*/ 452395 h 1301579"/>
              <a:gd name="connsiteX3" fmla="*/ 3393818 w 3404630"/>
              <a:gd name="connsiteY3" fmla="*/ 0 h 1301579"/>
              <a:gd name="connsiteX0" fmla="*/ 0 w 3412868"/>
              <a:gd name="connsiteY0" fmla="*/ 1307929 h 1307929"/>
              <a:gd name="connsiteX1" fmla="*/ 2380736 w 3412868"/>
              <a:gd name="connsiteY1" fmla="*/ 1299691 h 1307929"/>
              <a:gd name="connsiteX2" fmla="*/ 3404630 w 3412868"/>
              <a:gd name="connsiteY2" fmla="*/ 458745 h 1307929"/>
              <a:gd name="connsiteX3" fmla="*/ 3412868 w 3412868"/>
              <a:gd name="connsiteY3" fmla="*/ 0 h 1307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12868" h="1307929">
                <a:moveTo>
                  <a:pt x="0" y="1307929"/>
                </a:moveTo>
                <a:lnTo>
                  <a:pt x="2380736" y="1299691"/>
                </a:lnTo>
                <a:lnTo>
                  <a:pt x="3404630" y="458745"/>
                </a:lnTo>
                <a:lnTo>
                  <a:pt x="3412868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자유형 59"/>
          <p:cNvSpPr/>
          <p:nvPr/>
        </p:nvSpPr>
        <p:spPr>
          <a:xfrm rot="10800000">
            <a:off x="8256887" y="1188902"/>
            <a:ext cx="3937687" cy="1252151"/>
          </a:xfrm>
          <a:custGeom>
            <a:avLst/>
            <a:gdLst>
              <a:gd name="connsiteX0" fmla="*/ 0 w 3937687"/>
              <a:gd name="connsiteY0" fmla="*/ 1252151 h 1252151"/>
              <a:gd name="connsiteX1" fmla="*/ 1985319 w 3937687"/>
              <a:gd name="connsiteY1" fmla="*/ 1252151 h 1252151"/>
              <a:gd name="connsiteX2" fmla="*/ 2965622 w 3937687"/>
              <a:gd name="connsiteY2" fmla="*/ 469557 h 1252151"/>
              <a:gd name="connsiteX3" fmla="*/ 2957384 w 3937687"/>
              <a:gd name="connsiteY3" fmla="*/ 8238 h 1252151"/>
              <a:gd name="connsiteX4" fmla="*/ 3937687 w 3937687"/>
              <a:gd name="connsiteY4" fmla="*/ 0 h 1252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7687" h="1252151">
                <a:moveTo>
                  <a:pt x="0" y="1252151"/>
                </a:moveTo>
                <a:lnTo>
                  <a:pt x="1985319" y="1252151"/>
                </a:lnTo>
                <a:lnTo>
                  <a:pt x="2965622" y="469557"/>
                </a:lnTo>
                <a:lnTo>
                  <a:pt x="2957384" y="8238"/>
                </a:lnTo>
                <a:lnTo>
                  <a:pt x="3937687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자유형 60"/>
          <p:cNvSpPr/>
          <p:nvPr/>
        </p:nvSpPr>
        <p:spPr>
          <a:xfrm rot="10800000">
            <a:off x="8341167" y="2676703"/>
            <a:ext cx="3821723" cy="324217"/>
          </a:xfrm>
          <a:custGeom>
            <a:avLst/>
            <a:gdLst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11723 h 246184"/>
              <a:gd name="connsiteX3" fmla="*/ 3106616 w 3821723"/>
              <a:gd name="connsiteY3" fmla="*/ 0 h 246184"/>
              <a:gd name="connsiteX4" fmla="*/ 3259016 w 3821723"/>
              <a:gd name="connsiteY4" fmla="*/ 1992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59016 w 3821723"/>
              <a:gd name="connsiteY4" fmla="*/ 1992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239957 h 246184"/>
              <a:gd name="connsiteX0" fmla="*/ 0 w 3821723"/>
              <a:gd name="connsiteY0" fmla="*/ 246184 h 246184"/>
              <a:gd name="connsiteX1" fmla="*/ 1617784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239957 h 246184"/>
              <a:gd name="connsiteX0" fmla="*/ 0 w 3821723"/>
              <a:gd name="connsiteY0" fmla="*/ 321286 h 321286"/>
              <a:gd name="connsiteX1" fmla="*/ 1617784 w 3821723"/>
              <a:gd name="connsiteY1" fmla="*/ 321286 h 321286"/>
              <a:gd name="connsiteX2" fmla="*/ 1992924 w 3821723"/>
              <a:gd name="connsiteY2" fmla="*/ 0 h 321286"/>
              <a:gd name="connsiteX3" fmla="*/ 3106616 w 3821723"/>
              <a:gd name="connsiteY3" fmla="*/ 75102 h 321286"/>
              <a:gd name="connsiteX4" fmla="*/ 3275685 w 3821723"/>
              <a:gd name="connsiteY4" fmla="*/ 312494 h 321286"/>
              <a:gd name="connsiteX5" fmla="*/ 3821723 w 3821723"/>
              <a:gd name="connsiteY5" fmla="*/ 315059 h 321286"/>
              <a:gd name="connsiteX0" fmla="*/ 0 w 3821723"/>
              <a:gd name="connsiteY0" fmla="*/ 321286 h 321286"/>
              <a:gd name="connsiteX1" fmla="*/ 1617784 w 3821723"/>
              <a:gd name="connsiteY1" fmla="*/ 321286 h 321286"/>
              <a:gd name="connsiteX2" fmla="*/ 1992924 w 3821723"/>
              <a:gd name="connsiteY2" fmla="*/ 0 h 321286"/>
              <a:gd name="connsiteX3" fmla="*/ 3106616 w 3821723"/>
              <a:gd name="connsiteY3" fmla="*/ 4763 h 321286"/>
              <a:gd name="connsiteX4" fmla="*/ 3275685 w 3821723"/>
              <a:gd name="connsiteY4" fmla="*/ 312494 h 321286"/>
              <a:gd name="connsiteX5" fmla="*/ 3821723 w 3821723"/>
              <a:gd name="connsiteY5" fmla="*/ 315059 h 321286"/>
              <a:gd name="connsiteX0" fmla="*/ 0 w 3821723"/>
              <a:gd name="connsiteY0" fmla="*/ 321286 h 324217"/>
              <a:gd name="connsiteX1" fmla="*/ 1617784 w 3821723"/>
              <a:gd name="connsiteY1" fmla="*/ 321286 h 324217"/>
              <a:gd name="connsiteX2" fmla="*/ 1992924 w 3821723"/>
              <a:gd name="connsiteY2" fmla="*/ 0 h 324217"/>
              <a:gd name="connsiteX3" fmla="*/ 3106616 w 3821723"/>
              <a:gd name="connsiteY3" fmla="*/ 4763 h 324217"/>
              <a:gd name="connsiteX4" fmla="*/ 3381192 w 3821723"/>
              <a:gd name="connsiteY4" fmla="*/ 324217 h 324217"/>
              <a:gd name="connsiteX5" fmla="*/ 3821723 w 3821723"/>
              <a:gd name="connsiteY5" fmla="*/ 315059 h 324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21723" h="324217">
                <a:moveTo>
                  <a:pt x="0" y="321286"/>
                </a:moveTo>
                <a:lnTo>
                  <a:pt x="1617784" y="321286"/>
                </a:lnTo>
                <a:lnTo>
                  <a:pt x="1992924" y="0"/>
                </a:lnTo>
                <a:lnTo>
                  <a:pt x="3106616" y="4763"/>
                </a:lnTo>
                <a:lnTo>
                  <a:pt x="3381192" y="324217"/>
                </a:lnTo>
                <a:lnTo>
                  <a:pt x="3821723" y="315059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자유형 61"/>
          <p:cNvSpPr/>
          <p:nvPr/>
        </p:nvSpPr>
        <p:spPr>
          <a:xfrm rot="10800000">
            <a:off x="9935504" y="2327941"/>
            <a:ext cx="2262555" cy="293077"/>
          </a:xfrm>
          <a:custGeom>
            <a:avLst/>
            <a:gdLst>
              <a:gd name="connsiteX0" fmla="*/ 0 w 2239108"/>
              <a:gd name="connsiteY0" fmla="*/ 316523 h 316523"/>
              <a:gd name="connsiteX1" fmla="*/ 2039815 w 2239108"/>
              <a:gd name="connsiteY1" fmla="*/ 304800 h 316523"/>
              <a:gd name="connsiteX2" fmla="*/ 2239108 w 2239108"/>
              <a:gd name="connsiteY2" fmla="*/ 0 h 316523"/>
              <a:gd name="connsiteX0" fmla="*/ 0 w 2239108"/>
              <a:gd name="connsiteY0" fmla="*/ 316523 h 339969"/>
              <a:gd name="connsiteX1" fmla="*/ 1910861 w 2239108"/>
              <a:gd name="connsiteY1" fmla="*/ 339969 h 339969"/>
              <a:gd name="connsiteX2" fmla="*/ 2239108 w 2239108"/>
              <a:gd name="connsiteY2" fmla="*/ 0 h 339969"/>
              <a:gd name="connsiteX0" fmla="*/ 0 w 2262555"/>
              <a:gd name="connsiteY0" fmla="*/ 293077 h 316523"/>
              <a:gd name="connsiteX1" fmla="*/ 1910861 w 2262555"/>
              <a:gd name="connsiteY1" fmla="*/ 316523 h 316523"/>
              <a:gd name="connsiteX2" fmla="*/ 2262555 w 2262555"/>
              <a:gd name="connsiteY2" fmla="*/ 0 h 316523"/>
              <a:gd name="connsiteX0" fmla="*/ 0 w 2262555"/>
              <a:gd name="connsiteY0" fmla="*/ 293077 h 293077"/>
              <a:gd name="connsiteX1" fmla="*/ 1898161 w 2262555"/>
              <a:gd name="connsiteY1" fmla="*/ 284773 h 293077"/>
              <a:gd name="connsiteX2" fmla="*/ 2262555 w 2262555"/>
              <a:gd name="connsiteY2" fmla="*/ 0 h 293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62555" h="293077">
                <a:moveTo>
                  <a:pt x="0" y="293077"/>
                </a:moveTo>
                <a:lnTo>
                  <a:pt x="1898161" y="284773"/>
                </a:lnTo>
                <a:lnTo>
                  <a:pt x="226255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자유형 62"/>
          <p:cNvSpPr/>
          <p:nvPr/>
        </p:nvSpPr>
        <p:spPr>
          <a:xfrm rot="10800000">
            <a:off x="9818274" y="1917634"/>
            <a:ext cx="2379785" cy="550984"/>
          </a:xfrm>
          <a:custGeom>
            <a:avLst/>
            <a:gdLst>
              <a:gd name="connsiteX0" fmla="*/ 0 w 2379785"/>
              <a:gd name="connsiteY0" fmla="*/ 550984 h 550984"/>
              <a:gd name="connsiteX1" fmla="*/ 1992923 w 2379785"/>
              <a:gd name="connsiteY1" fmla="*/ 550984 h 550984"/>
              <a:gd name="connsiteX2" fmla="*/ 2379785 w 2379785"/>
              <a:gd name="connsiteY2" fmla="*/ 269631 h 550984"/>
              <a:gd name="connsiteX3" fmla="*/ 2379785 w 2379785"/>
              <a:gd name="connsiteY3" fmla="*/ 0 h 550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9785" h="550984">
                <a:moveTo>
                  <a:pt x="0" y="550984"/>
                </a:moveTo>
                <a:lnTo>
                  <a:pt x="1992923" y="550984"/>
                </a:lnTo>
                <a:lnTo>
                  <a:pt x="2379785" y="269631"/>
                </a:lnTo>
                <a:lnTo>
                  <a:pt x="237978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자유형 63"/>
          <p:cNvSpPr/>
          <p:nvPr/>
        </p:nvSpPr>
        <p:spPr>
          <a:xfrm rot="10800000">
            <a:off x="9500286" y="1562522"/>
            <a:ext cx="2686050" cy="1136650"/>
          </a:xfrm>
          <a:custGeom>
            <a:avLst/>
            <a:gdLst>
              <a:gd name="connsiteX0" fmla="*/ 0 w 2686050"/>
              <a:gd name="connsiteY0" fmla="*/ 1130300 h 1136650"/>
              <a:gd name="connsiteX1" fmla="*/ 1968500 w 2686050"/>
              <a:gd name="connsiteY1" fmla="*/ 1136650 h 1136650"/>
              <a:gd name="connsiteX2" fmla="*/ 2686050 w 2686050"/>
              <a:gd name="connsiteY2" fmla="*/ 577850 h 1136650"/>
              <a:gd name="connsiteX3" fmla="*/ 2686050 w 2686050"/>
              <a:gd name="connsiteY3" fmla="*/ 0 h 1136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6050" h="1136650">
                <a:moveTo>
                  <a:pt x="0" y="1130300"/>
                </a:moveTo>
                <a:lnTo>
                  <a:pt x="1968500" y="1136650"/>
                </a:lnTo>
                <a:lnTo>
                  <a:pt x="2686050" y="577850"/>
                </a:lnTo>
                <a:lnTo>
                  <a:pt x="2686050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자유형 64"/>
          <p:cNvSpPr/>
          <p:nvPr/>
        </p:nvSpPr>
        <p:spPr>
          <a:xfrm rot="10800000">
            <a:off x="7779436" y="635422"/>
            <a:ext cx="4406900" cy="1079500"/>
          </a:xfrm>
          <a:custGeom>
            <a:avLst/>
            <a:gdLst>
              <a:gd name="connsiteX0" fmla="*/ 0 w 4406900"/>
              <a:gd name="connsiteY0" fmla="*/ 1054100 h 1079500"/>
              <a:gd name="connsiteX1" fmla="*/ 2705100 w 4406900"/>
              <a:gd name="connsiteY1" fmla="*/ 1079500 h 1079500"/>
              <a:gd name="connsiteX2" fmla="*/ 3924300 w 4406900"/>
              <a:gd name="connsiteY2" fmla="*/ 0 h 1079500"/>
              <a:gd name="connsiteX3" fmla="*/ 4406900 w 4406900"/>
              <a:gd name="connsiteY3" fmla="*/ 0 h 107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900" h="1079500">
                <a:moveTo>
                  <a:pt x="0" y="1054100"/>
                </a:moveTo>
                <a:lnTo>
                  <a:pt x="2705100" y="1079500"/>
                </a:lnTo>
                <a:lnTo>
                  <a:pt x="3924300" y="0"/>
                </a:lnTo>
                <a:lnTo>
                  <a:pt x="4406900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6" name="직선 연결선 65"/>
          <p:cNvCxnSpPr/>
          <p:nvPr/>
        </p:nvCxnSpPr>
        <p:spPr>
          <a:xfrm rot="10800000">
            <a:off x="7522827" y="13550"/>
            <a:ext cx="0" cy="1246495"/>
          </a:xfrm>
          <a:prstGeom prst="line">
            <a:avLst/>
          </a:prstGeom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자유형 66"/>
          <p:cNvSpPr/>
          <p:nvPr/>
        </p:nvSpPr>
        <p:spPr>
          <a:xfrm rot="10800000">
            <a:off x="7633386" y="16297"/>
            <a:ext cx="4543425" cy="1447800"/>
          </a:xfrm>
          <a:custGeom>
            <a:avLst/>
            <a:gdLst>
              <a:gd name="connsiteX0" fmla="*/ 0 w 4543425"/>
              <a:gd name="connsiteY0" fmla="*/ 1447800 h 1447800"/>
              <a:gd name="connsiteX1" fmla="*/ 657225 w 4543425"/>
              <a:gd name="connsiteY1" fmla="*/ 1152525 h 1447800"/>
              <a:gd name="connsiteX2" fmla="*/ 1762125 w 4543425"/>
              <a:gd name="connsiteY2" fmla="*/ 117157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  <a:gd name="connsiteX0" fmla="*/ 0 w 4543425"/>
              <a:gd name="connsiteY0" fmla="*/ 1447800 h 1447800"/>
              <a:gd name="connsiteX1" fmla="*/ 666750 w 4543425"/>
              <a:gd name="connsiteY1" fmla="*/ 1066800 h 1447800"/>
              <a:gd name="connsiteX2" fmla="*/ 1762125 w 4543425"/>
              <a:gd name="connsiteY2" fmla="*/ 117157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  <a:gd name="connsiteX0" fmla="*/ 0 w 4543425"/>
              <a:gd name="connsiteY0" fmla="*/ 1447800 h 1447800"/>
              <a:gd name="connsiteX1" fmla="*/ 666750 w 4543425"/>
              <a:gd name="connsiteY1" fmla="*/ 1066800 h 1447800"/>
              <a:gd name="connsiteX2" fmla="*/ 1714500 w 4543425"/>
              <a:gd name="connsiteY2" fmla="*/ 107632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43425" h="1447800">
                <a:moveTo>
                  <a:pt x="0" y="1447800"/>
                </a:moveTo>
                <a:lnTo>
                  <a:pt x="666750" y="1066800"/>
                </a:lnTo>
                <a:lnTo>
                  <a:pt x="1714500" y="1076325"/>
                </a:lnTo>
                <a:lnTo>
                  <a:pt x="2171700" y="1362075"/>
                </a:lnTo>
                <a:lnTo>
                  <a:pt x="2638425" y="1362075"/>
                </a:lnTo>
                <a:lnTo>
                  <a:pt x="3552825" y="600075"/>
                </a:lnTo>
                <a:lnTo>
                  <a:pt x="3552825" y="342900"/>
                </a:lnTo>
                <a:lnTo>
                  <a:pt x="3943350" y="0"/>
                </a:lnTo>
                <a:lnTo>
                  <a:pt x="454342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자유형 67"/>
          <p:cNvSpPr/>
          <p:nvPr/>
        </p:nvSpPr>
        <p:spPr>
          <a:xfrm rot="10800000">
            <a:off x="8281086" y="6772"/>
            <a:ext cx="800100" cy="1219200"/>
          </a:xfrm>
          <a:custGeom>
            <a:avLst/>
            <a:gdLst>
              <a:gd name="connsiteX0" fmla="*/ 800100 w 800100"/>
              <a:gd name="connsiteY0" fmla="*/ 0 h 1219200"/>
              <a:gd name="connsiteX1" fmla="*/ 800100 w 800100"/>
              <a:gd name="connsiteY1" fmla="*/ 533400 h 1219200"/>
              <a:gd name="connsiteX2" fmla="*/ 0 w 800100"/>
              <a:gd name="connsiteY2" fmla="*/ 1219200 h 1219200"/>
              <a:gd name="connsiteX3" fmla="*/ 0 w 800100"/>
              <a:gd name="connsiteY3" fmla="*/ 1219200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0100" h="1219200">
                <a:moveTo>
                  <a:pt x="800100" y="0"/>
                </a:moveTo>
                <a:lnTo>
                  <a:pt x="800100" y="533400"/>
                </a:lnTo>
                <a:lnTo>
                  <a:pt x="0" y="1219200"/>
                </a:lnTo>
                <a:lnTo>
                  <a:pt x="0" y="121920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자유형 68"/>
          <p:cNvSpPr/>
          <p:nvPr/>
        </p:nvSpPr>
        <p:spPr>
          <a:xfrm rot="10800000">
            <a:off x="7871511" y="25822"/>
            <a:ext cx="714375" cy="1200150"/>
          </a:xfrm>
          <a:custGeom>
            <a:avLst/>
            <a:gdLst>
              <a:gd name="connsiteX0" fmla="*/ 771525 w 771525"/>
              <a:gd name="connsiteY0" fmla="*/ 0 h 1200150"/>
              <a:gd name="connsiteX1" fmla="*/ 771525 w 771525"/>
              <a:gd name="connsiteY1" fmla="*/ 561975 h 1200150"/>
              <a:gd name="connsiteX2" fmla="*/ 0 w 771525"/>
              <a:gd name="connsiteY2" fmla="*/ 1200150 h 1200150"/>
              <a:gd name="connsiteX0" fmla="*/ 714375 w 714375"/>
              <a:gd name="connsiteY0" fmla="*/ 0 h 1200150"/>
              <a:gd name="connsiteX1" fmla="*/ 714375 w 714375"/>
              <a:gd name="connsiteY1" fmla="*/ 561975 h 1200150"/>
              <a:gd name="connsiteX2" fmla="*/ 0 w 714375"/>
              <a:gd name="connsiteY2" fmla="*/ 1200150 h 120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4375" h="1200150">
                <a:moveTo>
                  <a:pt x="714375" y="0"/>
                </a:moveTo>
                <a:lnTo>
                  <a:pt x="714375" y="561975"/>
                </a:lnTo>
                <a:lnTo>
                  <a:pt x="0" y="120015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자유형 71"/>
          <p:cNvSpPr/>
          <p:nvPr/>
        </p:nvSpPr>
        <p:spPr>
          <a:xfrm>
            <a:off x="381000" y="-19050"/>
            <a:ext cx="4171950" cy="1809750"/>
          </a:xfrm>
          <a:custGeom>
            <a:avLst/>
            <a:gdLst>
              <a:gd name="connsiteX0" fmla="*/ 0 w 4171950"/>
              <a:gd name="connsiteY0" fmla="*/ 0 h 1809750"/>
              <a:gd name="connsiteX1" fmla="*/ 1552575 w 4171950"/>
              <a:gd name="connsiteY1" fmla="*/ 1343025 h 1809750"/>
              <a:gd name="connsiteX2" fmla="*/ 3619500 w 4171950"/>
              <a:gd name="connsiteY2" fmla="*/ 1343025 h 1809750"/>
              <a:gd name="connsiteX3" fmla="*/ 4171950 w 4171950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71950" h="1809750">
                <a:moveTo>
                  <a:pt x="0" y="0"/>
                </a:moveTo>
                <a:lnTo>
                  <a:pt x="1552575" y="1343025"/>
                </a:lnTo>
                <a:lnTo>
                  <a:pt x="3619500" y="1343025"/>
                </a:lnTo>
                <a:lnTo>
                  <a:pt x="4171950" y="1809750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자유형 72"/>
          <p:cNvSpPr/>
          <p:nvPr/>
        </p:nvSpPr>
        <p:spPr>
          <a:xfrm>
            <a:off x="23812" y="288820"/>
            <a:ext cx="4257675" cy="1885950"/>
          </a:xfrm>
          <a:custGeom>
            <a:avLst/>
            <a:gdLst>
              <a:gd name="connsiteX0" fmla="*/ 0 w 4171950"/>
              <a:gd name="connsiteY0" fmla="*/ 0 h 1809750"/>
              <a:gd name="connsiteX1" fmla="*/ 1552575 w 4171950"/>
              <a:gd name="connsiteY1" fmla="*/ 1343025 h 1809750"/>
              <a:gd name="connsiteX2" fmla="*/ 3619500 w 4171950"/>
              <a:gd name="connsiteY2" fmla="*/ 1343025 h 1809750"/>
              <a:gd name="connsiteX3" fmla="*/ 4171950 w 4171950"/>
              <a:gd name="connsiteY3" fmla="*/ 1809750 h 1809750"/>
              <a:gd name="connsiteX0" fmla="*/ 0 w 4257675"/>
              <a:gd name="connsiteY0" fmla="*/ 0 h 1885950"/>
              <a:gd name="connsiteX1" fmla="*/ 1638300 w 4257675"/>
              <a:gd name="connsiteY1" fmla="*/ 1419225 h 1885950"/>
              <a:gd name="connsiteX2" fmla="*/ 3705225 w 4257675"/>
              <a:gd name="connsiteY2" fmla="*/ 1419225 h 1885950"/>
              <a:gd name="connsiteX3" fmla="*/ 4257675 w 4257675"/>
              <a:gd name="connsiteY3" fmla="*/ 1885950 h 1885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57675" h="1885950">
                <a:moveTo>
                  <a:pt x="0" y="0"/>
                </a:moveTo>
                <a:lnTo>
                  <a:pt x="1638300" y="1419225"/>
                </a:lnTo>
                <a:lnTo>
                  <a:pt x="3705225" y="1419225"/>
                </a:lnTo>
                <a:lnTo>
                  <a:pt x="4257675" y="1885950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자유형 73"/>
          <p:cNvSpPr/>
          <p:nvPr/>
        </p:nvSpPr>
        <p:spPr>
          <a:xfrm>
            <a:off x="8001000" y="4629150"/>
            <a:ext cx="4171950" cy="857250"/>
          </a:xfrm>
          <a:custGeom>
            <a:avLst/>
            <a:gdLst>
              <a:gd name="connsiteX0" fmla="*/ 0 w 4191000"/>
              <a:gd name="connsiteY0" fmla="*/ 0 h 857250"/>
              <a:gd name="connsiteX1" fmla="*/ 1000125 w 4191000"/>
              <a:gd name="connsiteY1" fmla="*/ 857250 h 857250"/>
              <a:gd name="connsiteX2" fmla="*/ 4191000 w 4191000"/>
              <a:gd name="connsiteY2" fmla="*/ 857250 h 857250"/>
              <a:gd name="connsiteX3" fmla="*/ 4171950 w 4191000"/>
              <a:gd name="connsiteY3" fmla="*/ 857250 h 857250"/>
              <a:gd name="connsiteX0" fmla="*/ 0 w 4171950"/>
              <a:gd name="connsiteY0" fmla="*/ 0 h 857250"/>
              <a:gd name="connsiteX1" fmla="*/ 1000125 w 4171950"/>
              <a:gd name="connsiteY1" fmla="*/ 857250 h 857250"/>
              <a:gd name="connsiteX2" fmla="*/ 4143375 w 4171950"/>
              <a:gd name="connsiteY2" fmla="*/ 857250 h 857250"/>
              <a:gd name="connsiteX3" fmla="*/ 4171950 w 4171950"/>
              <a:gd name="connsiteY3" fmla="*/ 85725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71950" h="857250">
                <a:moveTo>
                  <a:pt x="0" y="0"/>
                </a:moveTo>
                <a:lnTo>
                  <a:pt x="1000125" y="857250"/>
                </a:lnTo>
                <a:lnTo>
                  <a:pt x="4143375" y="857250"/>
                </a:lnTo>
                <a:lnTo>
                  <a:pt x="4171950" y="857250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자유형 74"/>
          <p:cNvSpPr/>
          <p:nvPr/>
        </p:nvSpPr>
        <p:spPr>
          <a:xfrm>
            <a:off x="7714570" y="5028467"/>
            <a:ext cx="4469606" cy="859631"/>
          </a:xfrm>
          <a:custGeom>
            <a:avLst/>
            <a:gdLst>
              <a:gd name="connsiteX0" fmla="*/ 0 w 4191000"/>
              <a:gd name="connsiteY0" fmla="*/ 0 h 857250"/>
              <a:gd name="connsiteX1" fmla="*/ 1000125 w 4191000"/>
              <a:gd name="connsiteY1" fmla="*/ 857250 h 857250"/>
              <a:gd name="connsiteX2" fmla="*/ 4191000 w 4191000"/>
              <a:gd name="connsiteY2" fmla="*/ 857250 h 857250"/>
              <a:gd name="connsiteX3" fmla="*/ 4171950 w 4191000"/>
              <a:gd name="connsiteY3" fmla="*/ 857250 h 857250"/>
              <a:gd name="connsiteX0" fmla="*/ 0 w 4513684"/>
              <a:gd name="connsiteY0" fmla="*/ 0 h 866775"/>
              <a:gd name="connsiteX1" fmla="*/ 1000125 w 4513684"/>
              <a:gd name="connsiteY1" fmla="*/ 857250 h 866775"/>
              <a:gd name="connsiteX2" fmla="*/ 4191000 w 4513684"/>
              <a:gd name="connsiteY2" fmla="*/ 857250 h 866775"/>
              <a:gd name="connsiteX3" fmla="*/ 4467225 w 4513684"/>
              <a:gd name="connsiteY3" fmla="*/ 866775 h 866775"/>
              <a:gd name="connsiteX0" fmla="*/ 0 w 4486182"/>
              <a:gd name="connsiteY0" fmla="*/ 0 h 864394"/>
              <a:gd name="connsiteX1" fmla="*/ 1000125 w 4486182"/>
              <a:gd name="connsiteY1" fmla="*/ 857250 h 864394"/>
              <a:gd name="connsiteX2" fmla="*/ 4191000 w 4486182"/>
              <a:gd name="connsiteY2" fmla="*/ 857250 h 864394"/>
              <a:gd name="connsiteX3" fmla="*/ 4407694 w 4486182"/>
              <a:gd name="connsiteY3" fmla="*/ 864394 h 864394"/>
              <a:gd name="connsiteX0" fmla="*/ 0 w 4568398"/>
              <a:gd name="connsiteY0" fmla="*/ 0 h 857250"/>
              <a:gd name="connsiteX1" fmla="*/ 1000125 w 4568398"/>
              <a:gd name="connsiteY1" fmla="*/ 857250 h 857250"/>
              <a:gd name="connsiteX2" fmla="*/ 4191000 w 4568398"/>
              <a:gd name="connsiteY2" fmla="*/ 857250 h 857250"/>
              <a:gd name="connsiteX3" fmla="*/ 4567238 w 4568398"/>
              <a:gd name="connsiteY3" fmla="*/ 854869 h 857250"/>
              <a:gd name="connsiteX0" fmla="*/ 0 w 4469606"/>
              <a:gd name="connsiteY0" fmla="*/ 0 h 859631"/>
              <a:gd name="connsiteX1" fmla="*/ 1000125 w 4469606"/>
              <a:gd name="connsiteY1" fmla="*/ 857250 h 859631"/>
              <a:gd name="connsiteX2" fmla="*/ 4191000 w 4469606"/>
              <a:gd name="connsiteY2" fmla="*/ 857250 h 859631"/>
              <a:gd name="connsiteX3" fmla="*/ 4469606 w 4469606"/>
              <a:gd name="connsiteY3" fmla="*/ 859631 h 859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9606" h="859631">
                <a:moveTo>
                  <a:pt x="0" y="0"/>
                </a:moveTo>
                <a:lnTo>
                  <a:pt x="1000125" y="857250"/>
                </a:lnTo>
                <a:lnTo>
                  <a:pt x="4191000" y="857250"/>
                </a:lnTo>
                <a:lnTo>
                  <a:pt x="4469606" y="859631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자유형 75"/>
          <p:cNvSpPr/>
          <p:nvPr/>
        </p:nvSpPr>
        <p:spPr>
          <a:xfrm>
            <a:off x="0" y="-19050"/>
            <a:ext cx="4419600" cy="1971675"/>
          </a:xfrm>
          <a:custGeom>
            <a:avLst/>
            <a:gdLst>
              <a:gd name="connsiteX0" fmla="*/ 0 w 4419600"/>
              <a:gd name="connsiteY0" fmla="*/ 0 h 1971675"/>
              <a:gd name="connsiteX1" fmla="*/ 1838325 w 4419600"/>
              <a:gd name="connsiteY1" fmla="*/ 1552575 h 1971675"/>
              <a:gd name="connsiteX2" fmla="*/ 3971925 w 4419600"/>
              <a:gd name="connsiteY2" fmla="*/ 1581150 h 1971675"/>
              <a:gd name="connsiteX3" fmla="*/ 4419600 w 4419600"/>
              <a:gd name="connsiteY3" fmla="*/ 1971675 h 1971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19600" h="1971675">
                <a:moveTo>
                  <a:pt x="0" y="0"/>
                </a:moveTo>
                <a:lnTo>
                  <a:pt x="1838325" y="1552575"/>
                </a:lnTo>
                <a:lnTo>
                  <a:pt x="3971925" y="1581150"/>
                </a:lnTo>
                <a:lnTo>
                  <a:pt x="4419600" y="1971675"/>
                </a:lnTo>
              </a:path>
            </a:pathLst>
          </a:custGeom>
          <a:noFill/>
          <a:ln w="19050">
            <a:solidFill>
              <a:srgbClr val="0CB9E8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자유형 76"/>
          <p:cNvSpPr/>
          <p:nvPr/>
        </p:nvSpPr>
        <p:spPr>
          <a:xfrm>
            <a:off x="7867650" y="4822825"/>
            <a:ext cx="4324350" cy="895350"/>
          </a:xfrm>
          <a:custGeom>
            <a:avLst/>
            <a:gdLst>
              <a:gd name="connsiteX0" fmla="*/ 0 w 4324350"/>
              <a:gd name="connsiteY0" fmla="*/ 0 h 895350"/>
              <a:gd name="connsiteX1" fmla="*/ 1057275 w 4324350"/>
              <a:gd name="connsiteY1" fmla="*/ 876300 h 895350"/>
              <a:gd name="connsiteX2" fmla="*/ 4324350 w 4324350"/>
              <a:gd name="connsiteY2" fmla="*/ 895350 h 895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24350" h="895350">
                <a:moveTo>
                  <a:pt x="0" y="0"/>
                </a:moveTo>
                <a:lnTo>
                  <a:pt x="1057275" y="876300"/>
                </a:lnTo>
                <a:lnTo>
                  <a:pt x="4324350" y="89535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/>
          <p:cNvSpPr/>
          <p:nvPr/>
        </p:nvSpPr>
        <p:spPr>
          <a:xfrm>
            <a:off x="10307788" y="4431387"/>
            <a:ext cx="197434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5</a:t>
            </a:r>
            <a:r>
              <a:rPr lang="ko-KR" altLang="en-US" sz="14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팀</a:t>
            </a:r>
          </a:p>
          <a:p>
            <a:r>
              <a:rPr lang="en-US" altLang="ko-KR" sz="14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2015152009 </a:t>
            </a:r>
            <a:r>
              <a:rPr lang="ko-KR" altLang="en-US" sz="14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김현정</a:t>
            </a:r>
            <a:endParaRPr lang="en-US" altLang="ko-KR" sz="14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r>
              <a:rPr lang="en-US" altLang="ko-KR" sz="14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2015152023 </a:t>
            </a:r>
            <a:r>
              <a:rPr lang="ko-KR" altLang="en-US" sz="14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유해미</a:t>
            </a:r>
            <a:endParaRPr lang="ko-KR" altLang="en-US" sz="14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  <a:p>
            <a:r>
              <a:rPr lang="en-US" altLang="ko-KR" sz="1400" dirty="0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2015150031 </a:t>
            </a:r>
            <a:r>
              <a:rPr lang="ko-KR" altLang="en-US" sz="1400" dirty="0" err="1">
                <a:solidFill>
                  <a:schemeClr val="bg1"/>
                </a:solidFill>
                <a:latin typeface="나눔스퀘어OTF Bold" panose="020B0600000101010101" pitchFamily="34" charset="-127"/>
                <a:ea typeface="나눔스퀘어OTF Bold" panose="020B0600000101010101" pitchFamily="34" charset="-127"/>
              </a:rPr>
              <a:t>임현성</a:t>
            </a:r>
            <a:endParaRPr lang="ko-KR" altLang="en-US" sz="1400" dirty="0">
              <a:solidFill>
                <a:schemeClr val="bg1"/>
              </a:solidFill>
              <a:latin typeface="나눔스퀘어OTF Bold" panose="020B0600000101010101" pitchFamily="34" charset="-127"/>
              <a:ea typeface="나눔스퀘어OTF Bold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6935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1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1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1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7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26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75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6" dur="375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32" grpId="0" animBg="1"/>
      <p:bldP spid="33" grpId="0" animBg="1"/>
      <p:bldP spid="34" grpId="0" animBg="1"/>
      <p:bldP spid="35" grpId="0" animBg="1"/>
      <p:bldP spid="39" grpId="0" animBg="1"/>
      <p:bldP spid="40" grpId="0" animBg="1"/>
      <p:bldP spid="44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7" grpId="0" animBg="1"/>
      <p:bldP spid="68" grpId="0" animBg="1"/>
      <p:bldP spid="6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96014" y="234923"/>
            <a:ext cx="1527115" cy="1527115"/>
            <a:chOff x="3860921" y="1193919"/>
            <a:chExt cx="4470156" cy="4470156"/>
          </a:xfrm>
        </p:grpSpPr>
        <p:sp>
          <p:nvSpPr>
            <p:cNvPr id="4" name="타원 3"/>
            <p:cNvSpPr/>
            <p:nvPr/>
          </p:nvSpPr>
          <p:spPr>
            <a:xfrm>
              <a:off x="4095750" y="1428750"/>
              <a:ext cx="4000500" cy="4000500"/>
            </a:xfrm>
            <a:prstGeom prst="ellipse">
              <a:avLst/>
            </a:prstGeom>
            <a:noFill/>
            <a:ln w="190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타원 5"/>
            <p:cNvSpPr/>
            <p:nvPr/>
          </p:nvSpPr>
          <p:spPr>
            <a:xfrm>
              <a:off x="4486275" y="1819275"/>
              <a:ext cx="3219450" cy="3219450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막힌 원호 6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8507138"/>
                <a:gd name="adj2" fmla="val 2061794"/>
                <a:gd name="adj3" fmla="val 6126"/>
              </a:avLst>
            </a:prstGeom>
            <a:solidFill>
              <a:srgbClr val="0CB9E8">
                <a:alpha val="52000"/>
              </a:srgbClr>
            </a:solidFill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막힌 원호 7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1742239"/>
                <a:gd name="adj2" fmla="val 14413820"/>
                <a:gd name="adj3" fmla="val 7282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막힌 원호 8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3913502"/>
                <a:gd name="adj2" fmla="val 6694589"/>
                <a:gd name="adj3" fmla="val 6339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4785519" y="2118518"/>
              <a:ext cx="2620961" cy="2620961"/>
            </a:xfrm>
            <a:prstGeom prst="ellipse">
              <a:avLst/>
            </a:prstGeom>
            <a:noFill/>
            <a:ln w="9525">
              <a:solidFill>
                <a:srgbClr val="0CB9E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0CB9E8"/>
                  </a:solidFill>
                </a:rPr>
                <a:t>Page</a:t>
              </a:r>
              <a:r>
                <a:rPr lang="en-US" altLang="ko-KR" sz="2400" dirty="0">
                  <a:solidFill>
                    <a:srgbClr val="0CB9E8"/>
                  </a:solidFill>
                </a:rPr>
                <a:t>8</a:t>
              </a:r>
              <a:endParaRPr lang="ko-KR" altLang="en-US" sz="2400" dirty="0">
                <a:solidFill>
                  <a:srgbClr val="0CB9E8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3860921" y="1193919"/>
              <a:ext cx="4470156" cy="4470156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자유형 11"/>
          <p:cNvSpPr/>
          <p:nvPr/>
        </p:nvSpPr>
        <p:spPr>
          <a:xfrm>
            <a:off x="1995089" y="725687"/>
            <a:ext cx="5474236" cy="393163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1995854" y="553915"/>
            <a:ext cx="10216661" cy="457200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7469325" y="393212"/>
            <a:ext cx="4716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2FA52FF-6D84-4F2A-978A-34DF5CFDFEE8}"/>
              </a:ext>
            </a:extLst>
          </p:cNvPr>
          <p:cNvSpPr/>
          <p:nvPr/>
        </p:nvSpPr>
        <p:spPr>
          <a:xfrm>
            <a:off x="2063154" y="283594"/>
            <a:ext cx="4979591" cy="718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하루 물 마시기</a:t>
            </a:r>
            <a:endParaRPr lang="en-US" altLang="ko-KR" sz="3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6236110-6E80-41ED-872E-4ED94827A374}"/>
              </a:ext>
            </a:extLst>
          </p:cNvPr>
          <p:cNvSpPr/>
          <p:nvPr/>
        </p:nvSpPr>
        <p:spPr>
          <a:xfrm>
            <a:off x="6670354" y="1949662"/>
            <a:ext cx="4624663" cy="42073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만성 탈수를 극복하기 위한 하루 물 권장량 체크 기능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데이터베이스를 이용하여 현재 섭취량 정보  저장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권장 섭취량 달성 시 사막  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-&gt; 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물 이미지 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투명도 조절 후 이미지 전환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액티비티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Button,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ImageView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TextView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RadioButton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DataBase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Notification</a:t>
            </a:r>
            <a:endParaRPr lang="ko-KR" altLang="en-US" b="1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12AAB5B6-4D4F-461A-9FDE-1E08E4DFC736}"/>
              </a:ext>
            </a:extLst>
          </p:cNvPr>
          <p:cNvCxnSpPr/>
          <p:nvPr/>
        </p:nvCxnSpPr>
        <p:spPr>
          <a:xfrm rot="5400000">
            <a:off x="-1401675" y="4388925"/>
            <a:ext cx="4932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A20066E4-E512-4088-8F63-590149C7AECF}"/>
              </a:ext>
            </a:extLst>
          </p:cNvPr>
          <p:cNvSpPr/>
          <p:nvPr/>
        </p:nvSpPr>
        <p:spPr>
          <a:xfrm>
            <a:off x="-17344" y="1994171"/>
            <a:ext cx="1045275" cy="4541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배경</a:t>
            </a:r>
            <a:endParaRPr lang="ko-KR" altLang="en-US" sz="500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TOUCH TO START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Main menu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일상용계산기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자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할 일 킬러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가계부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하루 물 마시기</a:t>
            </a:r>
            <a:endParaRPr lang="en-US" altLang="ko-KR" sz="700" b="1" i="1" dirty="0">
              <a:solidFill>
                <a:schemeClr val="bg1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오늘 </a:t>
            </a:r>
            <a:r>
              <a:rPr lang="ko-KR" altLang="en-US" sz="700" b="1" i="1" dirty="0" err="1">
                <a:solidFill>
                  <a:srgbClr val="0CB9E8"/>
                </a:solidFill>
                <a:cs typeface="Aharoni" panose="02010803020104030203" pitchFamily="2" charset="-79"/>
              </a:rPr>
              <a:t>뭐먹지</a:t>
            </a: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? (3</a:t>
            </a: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개</a:t>
            </a: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)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Up &amp; Down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마음의 평화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결론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ECBE5BCD-6651-4F3E-94BC-3A99FDA844B3}"/>
              </a:ext>
            </a:extLst>
          </p:cNvPr>
          <p:cNvSpPr/>
          <p:nvPr/>
        </p:nvSpPr>
        <p:spPr>
          <a:xfrm>
            <a:off x="1026225" y="2631392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890E6D45-1D9D-4A03-AF2C-E92118D1D571}"/>
              </a:ext>
            </a:extLst>
          </p:cNvPr>
          <p:cNvSpPr/>
          <p:nvPr/>
        </p:nvSpPr>
        <p:spPr>
          <a:xfrm>
            <a:off x="1026225" y="300301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35989B57-5D4B-447B-8D99-67C9BBB46155}"/>
              </a:ext>
            </a:extLst>
          </p:cNvPr>
          <p:cNvSpPr/>
          <p:nvPr/>
        </p:nvSpPr>
        <p:spPr>
          <a:xfrm>
            <a:off x="1026225" y="337037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7FF4DA02-30E7-4353-B843-7C8D4527A608}"/>
              </a:ext>
            </a:extLst>
          </p:cNvPr>
          <p:cNvSpPr/>
          <p:nvPr/>
        </p:nvSpPr>
        <p:spPr>
          <a:xfrm>
            <a:off x="1026225" y="3737744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820E44F1-BB49-420C-837C-6AD49C74B252}"/>
              </a:ext>
            </a:extLst>
          </p:cNvPr>
          <p:cNvSpPr/>
          <p:nvPr/>
        </p:nvSpPr>
        <p:spPr>
          <a:xfrm>
            <a:off x="1026225" y="411635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7B1B41E4-B38E-4D25-A473-39BFDBA4B2E6}"/>
              </a:ext>
            </a:extLst>
          </p:cNvPr>
          <p:cNvSpPr/>
          <p:nvPr/>
        </p:nvSpPr>
        <p:spPr>
          <a:xfrm>
            <a:off x="1026225" y="2260271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AA3A703D-6FDB-4475-AF31-677DA8C9CAFB}"/>
              </a:ext>
            </a:extLst>
          </p:cNvPr>
          <p:cNvSpPr/>
          <p:nvPr/>
        </p:nvSpPr>
        <p:spPr>
          <a:xfrm>
            <a:off x="1027931" y="449777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A57F1FE9-762C-48E5-8A7D-72E40991FAE1}"/>
              </a:ext>
            </a:extLst>
          </p:cNvPr>
          <p:cNvSpPr/>
          <p:nvPr/>
        </p:nvSpPr>
        <p:spPr>
          <a:xfrm>
            <a:off x="1021471" y="4862980"/>
            <a:ext cx="76200" cy="76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4A57B97C-E21B-4F38-85B9-257DD672C3C4}"/>
              </a:ext>
            </a:extLst>
          </p:cNvPr>
          <p:cNvSpPr/>
          <p:nvPr/>
        </p:nvSpPr>
        <p:spPr>
          <a:xfrm>
            <a:off x="1021471" y="524159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63AA0B3E-BB10-4707-856A-1DC5EC54B61F}"/>
              </a:ext>
            </a:extLst>
          </p:cNvPr>
          <p:cNvSpPr/>
          <p:nvPr/>
        </p:nvSpPr>
        <p:spPr>
          <a:xfrm>
            <a:off x="1021862" y="5628729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0E01774E-286A-4212-8E3C-071A761328A0}"/>
              </a:ext>
            </a:extLst>
          </p:cNvPr>
          <p:cNvSpPr/>
          <p:nvPr/>
        </p:nvSpPr>
        <p:spPr>
          <a:xfrm>
            <a:off x="1027931" y="599155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8D7AD2B9-CC8D-460E-9B8C-5528DAD8CC17}"/>
              </a:ext>
            </a:extLst>
          </p:cNvPr>
          <p:cNvSpPr/>
          <p:nvPr/>
        </p:nvSpPr>
        <p:spPr>
          <a:xfrm>
            <a:off x="1018596" y="638513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51658E3-8A6B-46E5-8B15-0338A4CFA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6864" y="1451232"/>
            <a:ext cx="2580465" cy="521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771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96014" y="234923"/>
            <a:ext cx="1527115" cy="1527115"/>
            <a:chOff x="3860921" y="1193919"/>
            <a:chExt cx="4470156" cy="4470156"/>
          </a:xfrm>
        </p:grpSpPr>
        <p:sp>
          <p:nvSpPr>
            <p:cNvPr id="4" name="타원 3"/>
            <p:cNvSpPr/>
            <p:nvPr/>
          </p:nvSpPr>
          <p:spPr>
            <a:xfrm>
              <a:off x="4095750" y="1428750"/>
              <a:ext cx="4000500" cy="4000500"/>
            </a:xfrm>
            <a:prstGeom prst="ellipse">
              <a:avLst/>
            </a:prstGeom>
            <a:noFill/>
            <a:ln w="190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타원 5"/>
            <p:cNvSpPr/>
            <p:nvPr/>
          </p:nvSpPr>
          <p:spPr>
            <a:xfrm>
              <a:off x="4486275" y="1819275"/>
              <a:ext cx="3219450" cy="3219450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막힌 원호 6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8507138"/>
                <a:gd name="adj2" fmla="val 2061794"/>
                <a:gd name="adj3" fmla="val 6126"/>
              </a:avLst>
            </a:prstGeom>
            <a:solidFill>
              <a:srgbClr val="0CB9E8">
                <a:alpha val="52000"/>
              </a:srgbClr>
            </a:solidFill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막힌 원호 7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1742239"/>
                <a:gd name="adj2" fmla="val 14413820"/>
                <a:gd name="adj3" fmla="val 7282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막힌 원호 8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3913502"/>
                <a:gd name="adj2" fmla="val 6694589"/>
                <a:gd name="adj3" fmla="val 6339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4785519" y="2118518"/>
              <a:ext cx="2620961" cy="2620961"/>
            </a:xfrm>
            <a:prstGeom prst="ellipse">
              <a:avLst/>
            </a:prstGeom>
            <a:noFill/>
            <a:ln w="9525">
              <a:solidFill>
                <a:srgbClr val="0CB9E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0CB9E8"/>
                  </a:solidFill>
                </a:rPr>
                <a:t>Page</a:t>
              </a:r>
              <a:r>
                <a:rPr lang="en-US" altLang="ko-KR" sz="2400" dirty="0">
                  <a:solidFill>
                    <a:srgbClr val="0CB9E8"/>
                  </a:solidFill>
                </a:rPr>
                <a:t>9</a:t>
              </a:r>
              <a:endParaRPr lang="ko-KR" altLang="en-US" sz="2400" dirty="0">
                <a:solidFill>
                  <a:srgbClr val="0CB9E8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3860921" y="1193919"/>
              <a:ext cx="4470156" cy="4470156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자유형 11"/>
          <p:cNvSpPr/>
          <p:nvPr/>
        </p:nvSpPr>
        <p:spPr>
          <a:xfrm>
            <a:off x="1995089" y="725687"/>
            <a:ext cx="5474236" cy="393163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1995854" y="553915"/>
            <a:ext cx="10216661" cy="457200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7469325" y="393212"/>
            <a:ext cx="4716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B7B5C36-05BB-46F8-B170-640D28EA7CB4}"/>
              </a:ext>
            </a:extLst>
          </p:cNvPr>
          <p:cNvSpPr/>
          <p:nvPr/>
        </p:nvSpPr>
        <p:spPr>
          <a:xfrm>
            <a:off x="2873828" y="1989587"/>
            <a:ext cx="6096000" cy="47371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fontAlgn="base">
              <a:lnSpc>
                <a:spcPct val="160000"/>
              </a:lnSpc>
            </a:pPr>
            <a:endParaRPr lang="ko-KR" altLang="en-US" kern="0" dirty="0">
              <a:solidFill>
                <a:srgbClr val="000000"/>
              </a:solidFill>
              <a:latin typeface="함초롬바탕" panose="02030604000101010101" pitchFamily="18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459117C-57C5-4622-9D0B-9855A866F8C3}"/>
              </a:ext>
            </a:extLst>
          </p:cNvPr>
          <p:cNvSpPr/>
          <p:nvPr/>
        </p:nvSpPr>
        <p:spPr>
          <a:xfrm>
            <a:off x="2063154" y="283594"/>
            <a:ext cx="4979591" cy="718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오늘 식사로 뭐 먹지</a:t>
            </a:r>
            <a:r>
              <a:rPr lang="en-US" altLang="ko-KR" sz="3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C103FE6-7C1E-4BF8-8E92-EB2BCC3083DA}"/>
              </a:ext>
            </a:extLst>
          </p:cNvPr>
          <p:cNvSpPr/>
          <p:nvPr/>
        </p:nvSpPr>
        <p:spPr>
          <a:xfrm>
            <a:off x="6670354" y="1947381"/>
            <a:ext cx="4912046" cy="42073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매 번 식사 시 메뉴 결정장애 극복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유도 질문을 이용하여 실제 비서와 대화하는 분위기 연출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여러가지 음식을 특성에 나눠 저장 후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사용자에게 질문을 통해 무의식적으로 먹고 싶어하는 음식 도출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액티비티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5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  <a:endParaRPr lang="en-US" altLang="ko-KR" b="1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TextView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Button</a:t>
            </a:r>
            <a:endParaRPr lang="ko-KR" altLang="en-US" b="1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6FDD92C3-E17A-4204-96CD-9597F1BDBFB2}"/>
              </a:ext>
            </a:extLst>
          </p:cNvPr>
          <p:cNvCxnSpPr/>
          <p:nvPr/>
        </p:nvCxnSpPr>
        <p:spPr>
          <a:xfrm rot="5400000">
            <a:off x="-1401675" y="4388925"/>
            <a:ext cx="4932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865E85C8-2CC2-431B-9707-5FD8746D7B9F}"/>
              </a:ext>
            </a:extLst>
          </p:cNvPr>
          <p:cNvSpPr/>
          <p:nvPr/>
        </p:nvSpPr>
        <p:spPr>
          <a:xfrm>
            <a:off x="-17344" y="1994171"/>
            <a:ext cx="1045275" cy="4541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배경</a:t>
            </a:r>
            <a:endParaRPr lang="ko-KR" altLang="en-US" sz="500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TOUCH TO START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Main menu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일상용계산기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자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할 일 킬러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가계부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하루 물 마시기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오늘 </a:t>
            </a:r>
            <a:r>
              <a:rPr lang="ko-KR" altLang="en-US" sz="700" b="1" i="1" dirty="0" err="1">
                <a:solidFill>
                  <a:schemeClr val="bg1"/>
                </a:solidFill>
                <a:cs typeface="Aharoni" panose="02010803020104030203" pitchFamily="2" charset="-79"/>
              </a:rPr>
              <a:t>뭐먹지</a:t>
            </a:r>
            <a:r>
              <a:rPr lang="en-US" altLang="ko-KR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? (3</a:t>
            </a:r>
            <a:r>
              <a:rPr lang="ko-KR" altLang="en-US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개</a:t>
            </a:r>
            <a:r>
              <a:rPr lang="en-US" altLang="ko-KR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)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Up &amp; Down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마음의 평화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결론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8F7A3FDF-F832-4A63-8A32-FE43EFBF65EF}"/>
              </a:ext>
            </a:extLst>
          </p:cNvPr>
          <p:cNvSpPr/>
          <p:nvPr/>
        </p:nvSpPr>
        <p:spPr>
          <a:xfrm>
            <a:off x="1026225" y="2631392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1CAD9127-A44E-4E3F-A0EF-6A89C221EB0E}"/>
              </a:ext>
            </a:extLst>
          </p:cNvPr>
          <p:cNvSpPr/>
          <p:nvPr/>
        </p:nvSpPr>
        <p:spPr>
          <a:xfrm>
            <a:off x="1026225" y="300301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39632F1F-AEC7-441C-867F-992385DB81DC}"/>
              </a:ext>
            </a:extLst>
          </p:cNvPr>
          <p:cNvSpPr/>
          <p:nvPr/>
        </p:nvSpPr>
        <p:spPr>
          <a:xfrm>
            <a:off x="1026225" y="337037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359768BC-F8B6-41EB-B6E4-3D3D75AD8ABA}"/>
              </a:ext>
            </a:extLst>
          </p:cNvPr>
          <p:cNvSpPr/>
          <p:nvPr/>
        </p:nvSpPr>
        <p:spPr>
          <a:xfrm>
            <a:off x="1026225" y="3737744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BCE620E6-3C37-4AED-ABEB-65DCEAA74C77}"/>
              </a:ext>
            </a:extLst>
          </p:cNvPr>
          <p:cNvSpPr/>
          <p:nvPr/>
        </p:nvSpPr>
        <p:spPr>
          <a:xfrm>
            <a:off x="1026225" y="411635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7D9D8C81-E8BE-4990-AEAE-3EB85B610208}"/>
              </a:ext>
            </a:extLst>
          </p:cNvPr>
          <p:cNvSpPr/>
          <p:nvPr/>
        </p:nvSpPr>
        <p:spPr>
          <a:xfrm>
            <a:off x="1026225" y="2260271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49C6A7F0-9288-46A0-B606-ACA47AD673DB}"/>
              </a:ext>
            </a:extLst>
          </p:cNvPr>
          <p:cNvSpPr/>
          <p:nvPr/>
        </p:nvSpPr>
        <p:spPr>
          <a:xfrm>
            <a:off x="1027931" y="449777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37F92C93-C3C7-4A8C-94F5-FCDD0A42D2FE}"/>
              </a:ext>
            </a:extLst>
          </p:cNvPr>
          <p:cNvSpPr/>
          <p:nvPr/>
        </p:nvSpPr>
        <p:spPr>
          <a:xfrm>
            <a:off x="1021471" y="486298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BE43EF04-A5FC-4B99-955D-A7AE9CF199DD}"/>
              </a:ext>
            </a:extLst>
          </p:cNvPr>
          <p:cNvSpPr/>
          <p:nvPr/>
        </p:nvSpPr>
        <p:spPr>
          <a:xfrm>
            <a:off x="1021471" y="5241593"/>
            <a:ext cx="76200" cy="76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8F2B7A71-F1DA-4095-A851-E9C47E24E225}"/>
              </a:ext>
            </a:extLst>
          </p:cNvPr>
          <p:cNvSpPr/>
          <p:nvPr/>
        </p:nvSpPr>
        <p:spPr>
          <a:xfrm>
            <a:off x="1021862" y="5628729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FAA1FCAE-E830-481D-A42B-12B03DF42C68}"/>
              </a:ext>
            </a:extLst>
          </p:cNvPr>
          <p:cNvSpPr/>
          <p:nvPr/>
        </p:nvSpPr>
        <p:spPr>
          <a:xfrm>
            <a:off x="1027931" y="599155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776613D8-3C42-43C5-B58D-519C31971F8E}"/>
              </a:ext>
            </a:extLst>
          </p:cNvPr>
          <p:cNvSpPr/>
          <p:nvPr/>
        </p:nvSpPr>
        <p:spPr>
          <a:xfrm>
            <a:off x="1018596" y="638513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D2D0423-0479-4E74-8B32-C276FF7C47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6641" y="1433980"/>
            <a:ext cx="2625957" cy="5226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611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96014" y="234923"/>
            <a:ext cx="1527115" cy="1527115"/>
            <a:chOff x="3860921" y="1193919"/>
            <a:chExt cx="4470156" cy="4470156"/>
          </a:xfrm>
        </p:grpSpPr>
        <p:sp>
          <p:nvSpPr>
            <p:cNvPr id="4" name="타원 3"/>
            <p:cNvSpPr/>
            <p:nvPr/>
          </p:nvSpPr>
          <p:spPr>
            <a:xfrm>
              <a:off x="4095750" y="1428750"/>
              <a:ext cx="4000500" cy="4000500"/>
            </a:xfrm>
            <a:prstGeom prst="ellipse">
              <a:avLst/>
            </a:prstGeom>
            <a:noFill/>
            <a:ln w="190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타원 5"/>
            <p:cNvSpPr/>
            <p:nvPr/>
          </p:nvSpPr>
          <p:spPr>
            <a:xfrm>
              <a:off x="4486275" y="1819275"/>
              <a:ext cx="3219450" cy="3219450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막힌 원호 6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8507138"/>
                <a:gd name="adj2" fmla="val 2061794"/>
                <a:gd name="adj3" fmla="val 6126"/>
              </a:avLst>
            </a:prstGeom>
            <a:solidFill>
              <a:srgbClr val="0CB9E8">
                <a:alpha val="52000"/>
              </a:srgbClr>
            </a:solidFill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막힌 원호 7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1742239"/>
                <a:gd name="adj2" fmla="val 14413820"/>
                <a:gd name="adj3" fmla="val 7282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막힌 원호 8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3913502"/>
                <a:gd name="adj2" fmla="val 6694589"/>
                <a:gd name="adj3" fmla="val 6339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4785519" y="2118518"/>
              <a:ext cx="2620961" cy="2620961"/>
            </a:xfrm>
            <a:prstGeom prst="ellipse">
              <a:avLst/>
            </a:prstGeom>
            <a:noFill/>
            <a:ln w="9525">
              <a:solidFill>
                <a:srgbClr val="0CB9E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0CB9E8"/>
                  </a:solidFill>
                </a:rPr>
                <a:t>Page</a:t>
              </a:r>
              <a:r>
                <a:rPr lang="en-US" altLang="ko-KR" sz="2400" dirty="0">
                  <a:solidFill>
                    <a:srgbClr val="0CB9E8"/>
                  </a:solidFill>
                </a:rPr>
                <a:t>10</a:t>
              </a:r>
              <a:endParaRPr lang="ko-KR" altLang="en-US" sz="2400" dirty="0">
                <a:solidFill>
                  <a:srgbClr val="0CB9E8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3860921" y="1193919"/>
              <a:ext cx="4470156" cy="4470156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자유형 11"/>
          <p:cNvSpPr/>
          <p:nvPr/>
        </p:nvSpPr>
        <p:spPr>
          <a:xfrm>
            <a:off x="1995089" y="725687"/>
            <a:ext cx="5474236" cy="393163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1995854" y="553915"/>
            <a:ext cx="10216661" cy="457200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7469325" y="393212"/>
            <a:ext cx="4716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B7B5C36-05BB-46F8-B170-640D28EA7CB4}"/>
              </a:ext>
            </a:extLst>
          </p:cNvPr>
          <p:cNvSpPr/>
          <p:nvPr/>
        </p:nvSpPr>
        <p:spPr>
          <a:xfrm>
            <a:off x="2873828" y="1989587"/>
            <a:ext cx="6096000" cy="47371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 fontAlgn="base">
              <a:lnSpc>
                <a:spcPct val="160000"/>
              </a:lnSpc>
            </a:pPr>
            <a:endParaRPr lang="ko-KR" altLang="en-US" kern="0" dirty="0">
              <a:solidFill>
                <a:srgbClr val="000000"/>
              </a:solidFill>
              <a:latin typeface="함초롬바탕" panose="02030604000101010101" pitchFamily="18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459117C-57C5-4622-9D0B-9855A866F8C3}"/>
              </a:ext>
            </a:extLst>
          </p:cNvPr>
          <p:cNvSpPr/>
          <p:nvPr/>
        </p:nvSpPr>
        <p:spPr>
          <a:xfrm>
            <a:off x="2063154" y="283594"/>
            <a:ext cx="4979591" cy="718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오늘 술 뭐 먹지</a:t>
            </a:r>
            <a:r>
              <a:rPr lang="en-US" altLang="ko-KR" sz="3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C103FE6-7C1E-4BF8-8E92-EB2BCC3083DA}"/>
              </a:ext>
            </a:extLst>
          </p:cNvPr>
          <p:cNvSpPr/>
          <p:nvPr/>
        </p:nvSpPr>
        <p:spPr>
          <a:xfrm>
            <a:off x="6670354" y="2572909"/>
            <a:ext cx="4912046" cy="2960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소주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맥주는 지겹고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새로운 선택을 하고 싶은 결정장애 상황을 위해 제작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스피너를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이용하여 술을 고르고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선택사항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), 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그 술에 어울리는 음식 추천 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ko-KR" altLang="en-US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액티비티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TextView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Button, Spinner</a:t>
            </a:r>
          </a:p>
        </p:txBody>
      </p: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2DAA10F1-5288-471B-8C19-504EAAF46BEC}"/>
              </a:ext>
            </a:extLst>
          </p:cNvPr>
          <p:cNvCxnSpPr/>
          <p:nvPr/>
        </p:nvCxnSpPr>
        <p:spPr>
          <a:xfrm rot="5400000">
            <a:off x="-1401675" y="4388925"/>
            <a:ext cx="4932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947B1451-8DBB-49E3-8944-713BBF337FD6}"/>
              </a:ext>
            </a:extLst>
          </p:cNvPr>
          <p:cNvSpPr/>
          <p:nvPr/>
        </p:nvSpPr>
        <p:spPr>
          <a:xfrm>
            <a:off x="-17344" y="1994171"/>
            <a:ext cx="1045275" cy="4541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배경</a:t>
            </a:r>
            <a:endParaRPr lang="ko-KR" altLang="en-US" sz="500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TOUCH TO START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Main menu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일상용계산기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자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할 일 킬러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가계부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하루 물 마시기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오늘 </a:t>
            </a:r>
            <a:r>
              <a:rPr lang="ko-KR" altLang="en-US" sz="700" b="1" i="1" dirty="0" err="1">
                <a:solidFill>
                  <a:schemeClr val="bg1"/>
                </a:solidFill>
                <a:cs typeface="Aharoni" panose="02010803020104030203" pitchFamily="2" charset="-79"/>
              </a:rPr>
              <a:t>뭐먹지</a:t>
            </a:r>
            <a:r>
              <a:rPr lang="en-US" altLang="ko-KR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? (3</a:t>
            </a:r>
            <a:r>
              <a:rPr lang="ko-KR" altLang="en-US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개</a:t>
            </a:r>
            <a:r>
              <a:rPr lang="en-US" altLang="ko-KR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)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Up &amp; Down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마음의 평화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결론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1496A2FE-C01D-4EC1-9DD1-29322F232A97}"/>
              </a:ext>
            </a:extLst>
          </p:cNvPr>
          <p:cNvSpPr/>
          <p:nvPr/>
        </p:nvSpPr>
        <p:spPr>
          <a:xfrm>
            <a:off x="1026225" y="2631392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23E08629-6484-455E-8992-212C578F088D}"/>
              </a:ext>
            </a:extLst>
          </p:cNvPr>
          <p:cNvSpPr/>
          <p:nvPr/>
        </p:nvSpPr>
        <p:spPr>
          <a:xfrm>
            <a:off x="1026225" y="300301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71" name="타원 70">
            <a:extLst>
              <a:ext uri="{FF2B5EF4-FFF2-40B4-BE49-F238E27FC236}">
                <a16:creationId xmlns:a16="http://schemas.microsoft.com/office/drawing/2014/main" id="{4024AC2B-25CE-465B-8638-170F2C491836}"/>
              </a:ext>
            </a:extLst>
          </p:cNvPr>
          <p:cNvSpPr/>
          <p:nvPr/>
        </p:nvSpPr>
        <p:spPr>
          <a:xfrm>
            <a:off x="1026225" y="337037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7290B51A-17FE-464D-97B6-5752394F493F}"/>
              </a:ext>
            </a:extLst>
          </p:cNvPr>
          <p:cNvSpPr/>
          <p:nvPr/>
        </p:nvSpPr>
        <p:spPr>
          <a:xfrm>
            <a:off x="1026225" y="3737744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D6BDF0EE-6A7D-4EEE-8C51-1597088645AC}"/>
              </a:ext>
            </a:extLst>
          </p:cNvPr>
          <p:cNvSpPr/>
          <p:nvPr/>
        </p:nvSpPr>
        <p:spPr>
          <a:xfrm>
            <a:off x="1026225" y="411635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74" name="타원 73">
            <a:extLst>
              <a:ext uri="{FF2B5EF4-FFF2-40B4-BE49-F238E27FC236}">
                <a16:creationId xmlns:a16="http://schemas.microsoft.com/office/drawing/2014/main" id="{22360C67-160C-47CE-9DCC-659CD9355DD3}"/>
              </a:ext>
            </a:extLst>
          </p:cNvPr>
          <p:cNvSpPr/>
          <p:nvPr/>
        </p:nvSpPr>
        <p:spPr>
          <a:xfrm>
            <a:off x="1026225" y="2260271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46038142-3651-43F6-BD01-C92010DF7AD6}"/>
              </a:ext>
            </a:extLst>
          </p:cNvPr>
          <p:cNvSpPr/>
          <p:nvPr/>
        </p:nvSpPr>
        <p:spPr>
          <a:xfrm>
            <a:off x="1027931" y="449777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20BA9B57-D0C0-4E0E-A74F-D7FC1BA99A8D}"/>
              </a:ext>
            </a:extLst>
          </p:cNvPr>
          <p:cNvSpPr/>
          <p:nvPr/>
        </p:nvSpPr>
        <p:spPr>
          <a:xfrm>
            <a:off x="1021471" y="486298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561F287E-E08F-4DF6-BECD-1497ADB3BFB9}"/>
              </a:ext>
            </a:extLst>
          </p:cNvPr>
          <p:cNvSpPr/>
          <p:nvPr/>
        </p:nvSpPr>
        <p:spPr>
          <a:xfrm>
            <a:off x="1021471" y="5241593"/>
            <a:ext cx="76200" cy="76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973D0586-B3DA-4FCD-88AE-2AF333F4B126}"/>
              </a:ext>
            </a:extLst>
          </p:cNvPr>
          <p:cNvSpPr/>
          <p:nvPr/>
        </p:nvSpPr>
        <p:spPr>
          <a:xfrm>
            <a:off x="1021862" y="5628729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38FB61DC-33C1-44B2-9664-8C09A171E016}"/>
              </a:ext>
            </a:extLst>
          </p:cNvPr>
          <p:cNvSpPr/>
          <p:nvPr/>
        </p:nvSpPr>
        <p:spPr>
          <a:xfrm>
            <a:off x="1027931" y="599155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07364164-C74B-4C9E-BA2E-081B67295056}"/>
              </a:ext>
            </a:extLst>
          </p:cNvPr>
          <p:cNvSpPr/>
          <p:nvPr/>
        </p:nvSpPr>
        <p:spPr>
          <a:xfrm>
            <a:off x="1018596" y="638513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4BB7C97-FED7-4AF9-95E2-05243DDCAF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464" y="1435578"/>
            <a:ext cx="2594548" cy="521434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D30D0A9-54B0-45E9-97CE-39881E25C8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7463" y="1420944"/>
            <a:ext cx="2592283" cy="5264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6449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96014" y="234923"/>
            <a:ext cx="1527115" cy="1527115"/>
            <a:chOff x="3860921" y="1193919"/>
            <a:chExt cx="4470156" cy="4470156"/>
          </a:xfrm>
        </p:grpSpPr>
        <p:sp>
          <p:nvSpPr>
            <p:cNvPr id="4" name="타원 3"/>
            <p:cNvSpPr/>
            <p:nvPr/>
          </p:nvSpPr>
          <p:spPr>
            <a:xfrm>
              <a:off x="4095750" y="1428750"/>
              <a:ext cx="4000500" cy="4000500"/>
            </a:xfrm>
            <a:prstGeom prst="ellipse">
              <a:avLst/>
            </a:prstGeom>
            <a:noFill/>
            <a:ln w="190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타원 5"/>
            <p:cNvSpPr/>
            <p:nvPr/>
          </p:nvSpPr>
          <p:spPr>
            <a:xfrm>
              <a:off x="4486275" y="1819275"/>
              <a:ext cx="3219450" cy="3219450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막힌 원호 6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8507138"/>
                <a:gd name="adj2" fmla="val 2061794"/>
                <a:gd name="adj3" fmla="val 6126"/>
              </a:avLst>
            </a:prstGeom>
            <a:solidFill>
              <a:srgbClr val="0CB9E8">
                <a:alpha val="52000"/>
              </a:srgbClr>
            </a:solidFill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막힌 원호 7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1742239"/>
                <a:gd name="adj2" fmla="val 14413820"/>
                <a:gd name="adj3" fmla="val 7282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막힌 원호 8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3913502"/>
                <a:gd name="adj2" fmla="val 6694589"/>
                <a:gd name="adj3" fmla="val 6339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4785519" y="2118518"/>
              <a:ext cx="2620961" cy="2620961"/>
            </a:xfrm>
            <a:prstGeom prst="ellipse">
              <a:avLst/>
            </a:prstGeom>
            <a:noFill/>
            <a:ln w="9525">
              <a:solidFill>
                <a:srgbClr val="0CB9E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0CB9E8"/>
                  </a:solidFill>
                </a:rPr>
                <a:t>Page</a:t>
              </a:r>
              <a:r>
                <a:rPr lang="en-US" altLang="ko-KR" sz="2400" dirty="0">
                  <a:solidFill>
                    <a:srgbClr val="0CB9E8"/>
                  </a:solidFill>
                </a:rPr>
                <a:t>11</a:t>
              </a:r>
              <a:endParaRPr lang="ko-KR" altLang="en-US" sz="2400" dirty="0">
                <a:solidFill>
                  <a:srgbClr val="0CB9E8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3860921" y="1193919"/>
              <a:ext cx="4470156" cy="4470156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자유형 11"/>
          <p:cNvSpPr/>
          <p:nvPr/>
        </p:nvSpPr>
        <p:spPr>
          <a:xfrm>
            <a:off x="1995089" y="725687"/>
            <a:ext cx="5474236" cy="393163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1995854" y="553915"/>
            <a:ext cx="10216661" cy="457200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7469325" y="393212"/>
            <a:ext cx="4716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0A10A465-6ABD-4757-9C6C-0227DD014084}"/>
              </a:ext>
            </a:extLst>
          </p:cNvPr>
          <p:cNvSpPr/>
          <p:nvPr/>
        </p:nvSpPr>
        <p:spPr>
          <a:xfrm>
            <a:off x="2063154" y="283594"/>
            <a:ext cx="4979591" cy="718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오늘 디저트 뭐 먹지</a:t>
            </a:r>
            <a:r>
              <a:rPr lang="en-US" altLang="ko-KR" sz="3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72089D7-BD2D-4849-A03F-EC3A22D1E779}"/>
              </a:ext>
            </a:extLst>
          </p:cNvPr>
          <p:cNvSpPr/>
          <p:nvPr/>
        </p:nvSpPr>
        <p:spPr>
          <a:xfrm>
            <a:off x="6670354" y="2479422"/>
            <a:ext cx="4912046" cy="31478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밥 이후 후식이 먹고 싶을 때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먹고는 싶으나 뭘 먹어야 할지 확신이 서지 않을 때 이용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</a:p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랜덤 함수를 활용해 디저트를 추천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ü"/>
            </a:pP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액티비티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</a:p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  <a:endParaRPr lang="en-US" altLang="ko-KR" b="1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TextView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Button</a:t>
            </a:r>
            <a:endParaRPr lang="ko-KR" altLang="en-US" b="1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234A2243-5EB9-4BA5-9615-E445521F8738}"/>
              </a:ext>
            </a:extLst>
          </p:cNvPr>
          <p:cNvCxnSpPr/>
          <p:nvPr/>
        </p:nvCxnSpPr>
        <p:spPr>
          <a:xfrm rot="5400000">
            <a:off x="-1401675" y="4388925"/>
            <a:ext cx="4932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B02BBD20-7F37-4F46-8D89-10DBB41FA4E5}"/>
              </a:ext>
            </a:extLst>
          </p:cNvPr>
          <p:cNvSpPr/>
          <p:nvPr/>
        </p:nvSpPr>
        <p:spPr>
          <a:xfrm>
            <a:off x="-17344" y="1994171"/>
            <a:ext cx="1045275" cy="4541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배경</a:t>
            </a:r>
            <a:endParaRPr lang="ko-KR" altLang="en-US" sz="500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TOUCH TO START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Main menu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일상용계산기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자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할 일 킬러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가계부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하루 물 마시기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오늘 </a:t>
            </a:r>
            <a:r>
              <a:rPr lang="ko-KR" altLang="en-US" sz="700" b="1" i="1" dirty="0" err="1">
                <a:solidFill>
                  <a:schemeClr val="bg1"/>
                </a:solidFill>
                <a:cs typeface="Aharoni" panose="02010803020104030203" pitchFamily="2" charset="-79"/>
              </a:rPr>
              <a:t>뭐먹지</a:t>
            </a:r>
            <a:r>
              <a:rPr lang="en-US" altLang="ko-KR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? (3</a:t>
            </a:r>
            <a:r>
              <a:rPr lang="ko-KR" altLang="en-US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개</a:t>
            </a:r>
            <a:r>
              <a:rPr lang="en-US" altLang="ko-KR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)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Up &amp; Down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마음의 평화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결론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B6FC7E6B-9368-4520-8F69-DC2DA70C2BE3}"/>
              </a:ext>
            </a:extLst>
          </p:cNvPr>
          <p:cNvSpPr/>
          <p:nvPr/>
        </p:nvSpPr>
        <p:spPr>
          <a:xfrm>
            <a:off x="1026225" y="2631392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433FD404-2300-4587-A922-BC32E6FFD6C0}"/>
              </a:ext>
            </a:extLst>
          </p:cNvPr>
          <p:cNvSpPr/>
          <p:nvPr/>
        </p:nvSpPr>
        <p:spPr>
          <a:xfrm>
            <a:off x="1026225" y="300301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42FF85D2-73B5-4A54-B713-E6FB0BF8C14F}"/>
              </a:ext>
            </a:extLst>
          </p:cNvPr>
          <p:cNvSpPr/>
          <p:nvPr/>
        </p:nvSpPr>
        <p:spPr>
          <a:xfrm>
            <a:off x="1026225" y="337037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D8A6CE33-A8A7-44B6-92E0-BEE3F84ADC3C}"/>
              </a:ext>
            </a:extLst>
          </p:cNvPr>
          <p:cNvSpPr/>
          <p:nvPr/>
        </p:nvSpPr>
        <p:spPr>
          <a:xfrm>
            <a:off x="1026225" y="3737744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B163EFC9-FCDF-4876-880E-CCAEBD97D81B}"/>
              </a:ext>
            </a:extLst>
          </p:cNvPr>
          <p:cNvSpPr/>
          <p:nvPr/>
        </p:nvSpPr>
        <p:spPr>
          <a:xfrm>
            <a:off x="1026225" y="411635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FF06A932-435B-4F6A-8D00-F66BDE8FC084}"/>
              </a:ext>
            </a:extLst>
          </p:cNvPr>
          <p:cNvSpPr/>
          <p:nvPr/>
        </p:nvSpPr>
        <p:spPr>
          <a:xfrm>
            <a:off x="1026225" y="2260271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CF3CD67C-27DE-4494-8D3A-E613A0BC5FE8}"/>
              </a:ext>
            </a:extLst>
          </p:cNvPr>
          <p:cNvSpPr/>
          <p:nvPr/>
        </p:nvSpPr>
        <p:spPr>
          <a:xfrm>
            <a:off x="1027931" y="449777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175F4A8F-2CD8-44B6-AB71-687A37671B39}"/>
              </a:ext>
            </a:extLst>
          </p:cNvPr>
          <p:cNvSpPr/>
          <p:nvPr/>
        </p:nvSpPr>
        <p:spPr>
          <a:xfrm>
            <a:off x="1021471" y="486298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6E6C00A3-2124-4378-991B-DEF7A847ECBC}"/>
              </a:ext>
            </a:extLst>
          </p:cNvPr>
          <p:cNvSpPr/>
          <p:nvPr/>
        </p:nvSpPr>
        <p:spPr>
          <a:xfrm>
            <a:off x="1021471" y="5241593"/>
            <a:ext cx="76200" cy="76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8C67D02D-6D0F-43CD-8ACA-3126B615EE56}"/>
              </a:ext>
            </a:extLst>
          </p:cNvPr>
          <p:cNvSpPr/>
          <p:nvPr/>
        </p:nvSpPr>
        <p:spPr>
          <a:xfrm>
            <a:off x="1021862" y="5628729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68B005EA-9698-47C5-B14F-94CFB189BF99}"/>
              </a:ext>
            </a:extLst>
          </p:cNvPr>
          <p:cNvSpPr/>
          <p:nvPr/>
        </p:nvSpPr>
        <p:spPr>
          <a:xfrm>
            <a:off x="1027931" y="599155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2C835AE5-E9F5-4930-9101-71C9C1708B95}"/>
              </a:ext>
            </a:extLst>
          </p:cNvPr>
          <p:cNvSpPr/>
          <p:nvPr/>
        </p:nvSpPr>
        <p:spPr>
          <a:xfrm>
            <a:off x="1018596" y="638513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3D083AD-4D86-4C50-8272-03D7AF9CB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5433" y="1446174"/>
            <a:ext cx="2585159" cy="521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699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96014" y="234923"/>
            <a:ext cx="1527115" cy="1527115"/>
            <a:chOff x="3860921" y="1193919"/>
            <a:chExt cx="4470156" cy="4470156"/>
          </a:xfrm>
        </p:grpSpPr>
        <p:sp>
          <p:nvSpPr>
            <p:cNvPr id="4" name="타원 3"/>
            <p:cNvSpPr/>
            <p:nvPr/>
          </p:nvSpPr>
          <p:spPr>
            <a:xfrm>
              <a:off x="4095750" y="1428750"/>
              <a:ext cx="4000500" cy="4000500"/>
            </a:xfrm>
            <a:prstGeom prst="ellipse">
              <a:avLst/>
            </a:prstGeom>
            <a:noFill/>
            <a:ln w="190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타원 5"/>
            <p:cNvSpPr/>
            <p:nvPr/>
          </p:nvSpPr>
          <p:spPr>
            <a:xfrm>
              <a:off x="4486275" y="1819275"/>
              <a:ext cx="3219450" cy="3219450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막힌 원호 6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8507138"/>
                <a:gd name="adj2" fmla="val 2061794"/>
                <a:gd name="adj3" fmla="val 6126"/>
              </a:avLst>
            </a:prstGeom>
            <a:solidFill>
              <a:srgbClr val="0CB9E8">
                <a:alpha val="52000"/>
              </a:srgbClr>
            </a:solidFill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막힌 원호 7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1742239"/>
                <a:gd name="adj2" fmla="val 14413820"/>
                <a:gd name="adj3" fmla="val 7282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막힌 원호 8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3913502"/>
                <a:gd name="adj2" fmla="val 6694589"/>
                <a:gd name="adj3" fmla="val 6339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4785519" y="2118518"/>
              <a:ext cx="2620961" cy="2620961"/>
            </a:xfrm>
            <a:prstGeom prst="ellipse">
              <a:avLst/>
            </a:prstGeom>
            <a:noFill/>
            <a:ln w="9525">
              <a:solidFill>
                <a:srgbClr val="0CB9E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0CB9E8"/>
                  </a:solidFill>
                </a:rPr>
                <a:t>Page</a:t>
              </a:r>
              <a:r>
                <a:rPr lang="en-US" altLang="ko-KR" sz="2400" dirty="0">
                  <a:solidFill>
                    <a:srgbClr val="0CB9E8"/>
                  </a:solidFill>
                </a:rPr>
                <a:t>12</a:t>
              </a:r>
              <a:endParaRPr lang="ko-KR" altLang="en-US" sz="2400" dirty="0">
                <a:solidFill>
                  <a:srgbClr val="0CB9E8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3860921" y="1193919"/>
              <a:ext cx="4470156" cy="4470156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자유형 11"/>
          <p:cNvSpPr/>
          <p:nvPr/>
        </p:nvSpPr>
        <p:spPr>
          <a:xfrm>
            <a:off x="1995089" y="725687"/>
            <a:ext cx="5474236" cy="393163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1995854" y="553915"/>
            <a:ext cx="10216661" cy="457200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7469325" y="393212"/>
            <a:ext cx="4716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B9D06D31-4A26-4465-B941-0180E3160F1F}"/>
              </a:ext>
            </a:extLst>
          </p:cNvPr>
          <p:cNvSpPr/>
          <p:nvPr/>
        </p:nvSpPr>
        <p:spPr>
          <a:xfrm>
            <a:off x="2063154" y="283594"/>
            <a:ext cx="4979591" cy="718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Up &amp; Down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64D0CCB-E533-4C97-A1B6-CFEF8A0D35C0}"/>
              </a:ext>
            </a:extLst>
          </p:cNvPr>
          <p:cNvSpPr/>
          <p:nvPr/>
        </p:nvSpPr>
        <p:spPr>
          <a:xfrm>
            <a:off x="6670354" y="1949662"/>
            <a:ext cx="4912046" cy="42073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술 게임에 약한 사람들을 위한 수련용 게임 어플</a:t>
            </a: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술 게임을 하고 싶어하는 자발적 </a:t>
            </a:r>
            <a:r>
              <a:rPr lang="ko-KR" altLang="en-US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아싸들을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위한 어플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3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번의 기회 중 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1~20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까지의 숫자를 맞추는 것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정답시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J.A.R.V.I.S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‘Congratulation’ 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음성 재생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액티비티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  <a:endParaRPr lang="en-US" altLang="ko-KR" b="1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NumberPicker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TextView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Button</a:t>
            </a:r>
            <a:endParaRPr lang="ko-KR" altLang="en-US" b="1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BD6EC4FD-75A2-4C8E-B9EE-B53F0190A448}"/>
              </a:ext>
            </a:extLst>
          </p:cNvPr>
          <p:cNvCxnSpPr/>
          <p:nvPr/>
        </p:nvCxnSpPr>
        <p:spPr>
          <a:xfrm rot="5400000">
            <a:off x="-1401675" y="4388925"/>
            <a:ext cx="4932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E39C99E9-65B7-46F4-9F64-43EAD5A8DE40}"/>
              </a:ext>
            </a:extLst>
          </p:cNvPr>
          <p:cNvSpPr/>
          <p:nvPr/>
        </p:nvSpPr>
        <p:spPr>
          <a:xfrm>
            <a:off x="-17344" y="1994171"/>
            <a:ext cx="1045275" cy="4541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배경</a:t>
            </a:r>
            <a:endParaRPr lang="ko-KR" altLang="en-US" sz="500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TOUCH TO START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Main menu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일상용계산기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자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할 일 킬러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가계부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하루 물 마시기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오늘 </a:t>
            </a:r>
            <a:r>
              <a:rPr lang="ko-KR" altLang="en-US" sz="700" b="1" i="1" dirty="0" err="1">
                <a:solidFill>
                  <a:srgbClr val="0CB9E8"/>
                </a:solidFill>
                <a:cs typeface="Aharoni" panose="02010803020104030203" pitchFamily="2" charset="-79"/>
              </a:rPr>
              <a:t>뭐먹지</a:t>
            </a: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? (3</a:t>
            </a: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개</a:t>
            </a: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)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Up &amp; Down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마음의 평화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결론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E7A9E28D-5A39-4056-842B-6C305C10F00A}"/>
              </a:ext>
            </a:extLst>
          </p:cNvPr>
          <p:cNvSpPr/>
          <p:nvPr/>
        </p:nvSpPr>
        <p:spPr>
          <a:xfrm>
            <a:off x="1026225" y="2631392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3B4DE3E9-0DEB-4526-BDC8-92163BB794B3}"/>
              </a:ext>
            </a:extLst>
          </p:cNvPr>
          <p:cNvSpPr/>
          <p:nvPr/>
        </p:nvSpPr>
        <p:spPr>
          <a:xfrm>
            <a:off x="1026225" y="300301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478AEDD5-72AA-47AA-840A-B16E20DFBD5B}"/>
              </a:ext>
            </a:extLst>
          </p:cNvPr>
          <p:cNvSpPr/>
          <p:nvPr/>
        </p:nvSpPr>
        <p:spPr>
          <a:xfrm>
            <a:off x="1026225" y="337037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512D4DBE-4D00-4D04-896A-C4A38DE4B4F2}"/>
              </a:ext>
            </a:extLst>
          </p:cNvPr>
          <p:cNvSpPr/>
          <p:nvPr/>
        </p:nvSpPr>
        <p:spPr>
          <a:xfrm>
            <a:off x="1026225" y="3737744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891E2C82-BF56-499A-B889-E96C74C95FF8}"/>
              </a:ext>
            </a:extLst>
          </p:cNvPr>
          <p:cNvSpPr/>
          <p:nvPr/>
        </p:nvSpPr>
        <p:spPr>
          <a:xfrm>
            <a:off x="1026225" y="411635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49630CB2-78C2-4082-BFC6-9EDD3521BB32}"/>
              </a:ext>
            </a:extLst>
          </p:cNvPr>
          <p:cNvSpPr/>
          <p:nvPr/>
        </p:nvSpPr>
        <p:spPr>
          <a:xfrm>
            <a:off x="1026225" y="2260271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7FF0B902-F5B0-46B6-835A-F6F6BD48C931}"/>
              </a:ext>
            </a:extLst>
          </p:cNvPr>
          <p:cNvSpPr/>
          <p:nvPr/>
        </p:nvSpPr>
        <p:spPr>
          <a:xfrm>
            <a:off x="1027931" y="449777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A295134F-F483-4CBA-B511-06E5DE23FCE3}"/>
              </a:ext>
            </a:extLst>
          </p:cNvPr>
          <p:cNvSpPr/>
          <p:nvPr/>
        </p:nvSpPr>
        <p:spPr>
          <a:xfrm>
            <a:off x="1021471" y="486298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2A36A38C-7E78-4843-B191-2BA81F533806}"/>
              </a:ext>
            </a:extLst>
          </p:cNvPr>
          <p:cNvSpPr/>
          <p:nvPr/>
        </p:nvSpPr>
        <p:spPr>
          <a:xfrm>
            <a:off x="1021471" y="524159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B8D4AE0D-46A0-4212-980A-F13C22AA5008}"/>
              </a:ext>
            </a:extLst>
          </p:cNvPr>
          <p:cNvSpPr/>
          <p:nvPr/>
        </p:nvSpPr>
        <p:spPr>
          <a:xfrm>
            <a:off x="1021862" y="5628729"/>
            <a:ext cx="76200" cy="76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C7A1C0C6-C0C7-4F2E-B009-678606A7C808}"/>
              </a:ext>
            </a:extLst>
          </p:cNvPr>
          <p:cNvSpPr/>
          <p:nvPr/>
        </p:nvSpPr>
        <p:spPr>
          <a:xfrm>
            <a:off x="1027931" y="599155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D6BE00E4-6850-4783-AC82-659945432ECD}"/>
              </a:ext>
            </a:extLst>
          </p:cNvPr>
          <p:cNvSpPr/>
          <p:nvPr/>
        </p:nvSpPr>
        <p:spPr>
          <a:xfrm>
            <a:off x="1018596" y="638513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696918E-4546-48C0-B362-A3839D732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9069" y="1436927"/>
            <a:ext cx="2604006" cy="5223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049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96014" y="234923"/>
            <a:ext cx="1527115" cy="1527115"/>
            <a:chOff x="3860921" y="1193919"/>
            <a:chExt cx="4470156" cy="4470156"/>
          </a:xfrm>
        </p:grpSpPr>
        <p:sp>
          <p:nvSpPr>
            <p:cNvPr id="4" name="타원 3"/>
            <p:cNvSpPr/>
            <p:nvPr/>
          </p:nvSpPr>
          <p:spPr>
            <a:xfrm>
              <a:off x="4095750" y="1428750"/>
              <a:ext cx="4000500" cy="4000500"/>
            </a:xfrm>
            <a:prstGeom prst="ellipse">
              <a:avLst/>
            </a:prstGeom>
            <a:noFill/>
            <a:ln w="190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타원 5"/>
            <p:cNvSpPr/>
            <p:nvPr/>
          </p:nvSpPr>
          <p:spPr>
            <a:xfrm>
              <a:off x="4486275" y="1819275"/>
              <a:ext cx="3219450" cy="3219450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막힌 원호 6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8507138"/>
                <a:gd name="adj2" fmla="val 2061794"/>
                <a:gd name="adj3" fmla="val 6126"/>
              </a:avLst>
            </a:prstGeom>
            <a:solidFill>
              <a:srgbClr val="0CB9E8">
                <a:alpha val="52000"/>
              </a:srgbClr>
            </a:solidFill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막힌 원호 7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1742239"/>
                <a:gd name="adj2" fmla="val 14413820"/>
                <a:gd name="adj3" fmla="val 7282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막힌 원호 8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3913502"/>
                <a:gd name="adj2" fmla="val 6694589"/>
                <a:gd name="adj3" fmla="val 6339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4785519" y="2118518"/>
              <a:ext cx="2620961" cy="2620961"/>
            </a:xfrm>
            <a:prstGeom prst="ellipse">
              <a:avLst/>
            </a:prstGeom>
            <a:noFill/>
            <a:ln w="9525">
              <a:solidFill>
                <a:srgbClr val="0CB9E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0CB9E8"/>
                  </a:solidFill>
                </a:rPr>
                <a:t>Page</a:t>
              </a:r>
              <a:r>
                <a:rPr lang="en-US" altLang="ko-KR" sz="2400" dirty="0">
                  <a:solidFill>
                    <a:srgbClr val="0CB9E8"/>
                  </a:solidFill>
                </a:rPr>
                <a:t>13</a:t>
              </a:r>
              <a:endParaRPr lang="ko-KR" altLang="en-US" sz="2400" dirty="0">
                <a:solidFill>
                  <a:srgbClr val="0CB9E8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3860921" y="1193919"/>
              <a:ext cx="4470156" cy="4470156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자유형 11"/>
          <p:cNvSpPr/>
          <p:nvPr/>
        </p:nvSpPr>
        <p:spPr>
          <a:xfrm>
            <a:off x="1995089" y="725687"/>
            <a:ext cx="5474236" cy="393163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1995854" y="553915"/>
            <a:ext cx="10216661" cy="457200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7469325" y="393212"/>
            <a:ext cx="4716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D5BE047-F19B-4BEF-A2AA-BDCAE63E3DE7}"/>
              </a:ext>
            </a:extLst>
          </p:cNvPr>
          <p:cNvSpPr/>
          <p:nvPr/>
        </p:nvSpPr>
        <p:spPr>
          <a:xfrm>
            <a:off x="2063154" y="283594"/>
            <a:ext cx="4979591" cy="718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마음의 평화</a:t>
            </a:r>
            <a:endParaRPr lang="en-US" altLang="ko-KR" sz="3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F0159620-F1BF-45BF-838F-B3A4CEEE9C44}"/>
              </a:ext>
            </a:extLst>
          </p:cNvPr>
          <p:cNvSpPr/>
          <p:nvPr/>
        </p:nvSpPr>
        <p:spPr>
          <a:xfrm>
            <a:off x="6670354" y="2036224"/>
            <a:ext cx="4912046" cy="4034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경쟁사회에 지친 사람들을 위한 쉼터 기능</a:t>
            </a:r>
          </a:p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피젯스피너를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사고 싶으나 돈이 없는 자를 위한 기능 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시작 버튼 클릭 후 </a:t>
            </a:r>
            <a:r>
              <a:rPr lang="ko-KR" altLang="en-US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피젯스피너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(3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를 보면서 심신 안정 유도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just" fontAlgn="base">
              <a:lnSpc>
                <a:spcPct val="160000"/>
              </a:lnSpc>
            </a:pP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액티비티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</a:p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</a:p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CustomView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Button</a:t>
            </a:r>
            <a:endParaRPr lang="ko-KR" altLang="en-US" b="1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A32DE3D1-6D68-4F9A-A870-0555D366A9D0}"/>
              </a:ext>
            </a:extLst>
          </p:cNvPr>
          <p:cNvCxnSpPr/>
          <p:nvPr/>
        </p:nvCxnSpPr>
        <p:spPr>
          <a:xfrm rot="5400000">
            <a:off x="-1401675" y="4388925"/>
            <a:ext cx="4932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2686AD0D-F0CF-4487-AF74-64BD70EA5C78}"/>
              </a:ext>
            </a:extLst>
          </p:cNvPr>
          <p:cNvSpPr/>
          <p:nvPr/>
        </p:nvSpPr>
        <p:spPr>
          <a:xfrm>
            <a:off x="-17344" y="1994171"/>
            <a:ext cx="1045275" cy="4541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배경</a:t>
            </a:r>
            <a:endParaRPr lang="ko-KR" altLang="en-US" sz="500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TOUCH TO START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Main menu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일상용계산기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자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할 일 킬러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가계부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하루 물 마시기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오늘 </a:t>
            </a:r>
            <a:r>
              <a:rPr lang="ko-KR" altLang="en-US" sz="700" b="1" i="1" dirty="0" err="1">
                <a:solidFill>
                  <a:srgbClr val="0CB9E8"/>
                </a:solidFill>
                <a:cs typeface="Aharoni" panose="02010803020104030203" pitchFamily="2" charset="-79"/>
              </a:rPr>
              <a:t>뭐먹지</a:t>
            </a: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? (3</a:t>
            </a: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개</a:t>
            </a: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)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Up &amp; Down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마음의 평화</a:t>
            </a:r>
            <a:endParaRPr lang="en-US" altLang="ko-KR" sz="700" b="1" i="1" dirty="0">
              <a:solidFill>
                <a:schemeClr val="bg1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결론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389A4642-48B2-4240-9D3F-31770EB2678D}"/>
              </a:ext>
            </a:extLst>
          </p:cNvPr>
          <p:cNvSpPr/>
          <p:nvPr/>
        </p:nvSpPr>
        <p:spPr>
          <a:xfrm>
            <a:off x="1026225" y="2631392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D0609002-6DF7-4610-A21B-7F623D449AD9}"/>
              </a:ext>
            </a:extLst>
          </p:cNvPr>
          <p:cNvSpPr/>
          <p:nvPr/>
        </p:nvSpPr>
        <p:spPr>
          <a:xfrm>
            <a:off x="1026225" y="300301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B953645A-CAE6-4051-B290-E50ECB87BF0F}"/>
              </a:ext>
            </a:extLst>
          </p:cNvPr>
          <p:cNvSpPr/>
          <p:nvPr/>
        </p:nvSpPr>
        <p:spPr>
          <a:xfrm>
            <a:off x="1026225" y="337037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6B9080C3-306C-4129-8474-1FECD6FEC454}"/>
              </a:ext>
            </a:extLst>
          </p:cNvPr>
          <p:cNvSpPr/>
          <p:nvPr/>
        </p:nvSpPr>
        <p:spPr>
          <a:xfrm>
            <a:off x="1026225" y="3737744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AA7D194C-E108-475F-BE0B-17C621723F9F}"/>
              </a:ext>
            </a:extLst>
          </p:cNvPr>
          <p:cNvSpPr/>
          <p:nvPr/>
        </p:nvSpPr>
        <p:spPr>
          <a:xfrm>
            <a:off x="1026225" y="411635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F5DFFF49-FDEA-409E-872B-E598C1120A8C}"/>
              </a:ext>
            </a:extLst>
          </p:cNvPr>
          <p:cNvSpPr/>
          <p:nvPr/>
        </p:nvSpPr>
        <p:spPr>
          <a:xfrm>
            <a:off x="1026225" y="2260271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69755353-21C6-4513-B43B-44A3B6BB19F7}"/>
              </a:ext>
            </a:extLst>
          </p:cNvPr>
          <p:cNvSpPr/>
          <p:nvPr/>
        </p:nvSpPr>
        <p:spPr>
          <a:xfrm>
            <a:off x="1027931" y="449777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3B9C8125-A652-4551-9D9E-34E43E540CFB}"/>
              </a:ext>
            </a:extLst>
          </p:cNvPr>
          <p:cNvSpPr/>
          <p:nvPr/>
        </p:nvSpPr>
        <p:spPr>
          <a:xfrm>
            <a:off x="1021471" y="486298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D1D2C63A-4DFA-4DEA-A306-12811026E03D}"/>
              </a:ext>
            </a:extLst>
          </p:cNvPr>
          <p:cNvSpPr/>
          <p:nvPr/>
        </p:nvSpPr>
        <p:spPr>
          <a:xfrm>
            <a:off x="1021471" y="524159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7075554A-B3A5-4065-B6A9-4B6FDAB0127A}"/>
              </a:ext>
            </a:extLst>
          </p:cNvPr>
          <p:cNvSpPr/>
          <p:nvPr/>
        </p:nvSpPr>
        <p:spPr>
          <a:xfrm>
            <a:off x="1021862" y="5628729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8DCD4E7E-441B-4759-8762-E0C386449B7D}"/>
              </a:ext>
            </a:extLst>
          </p:cNvPr>
          <p:cNvSpPr/>
          <p:nvPr/>
        </p:nvSpPr>
        <p:spPr>
          <a:xfrm>
            <a:off x="1027931" y="5991550"/>
            <a:ext cx="76200" cy="76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396AF03D-3F4C-40E8-AC0C-339F4A366004}"/>
              </a:ext>
            </a:extLst>
          </p:cNvPr>
          <p:cNvSpPr/>
          <p:nvPr/>
        </p:nvSpPr>
        <p:spPr>
          <a:xfrm>
            <a:off x="1018596" y="638513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8E2F821-C9CB-4DDE-8567-BBE8BB586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3062" y="1449845"/>
            <a:ext cx="2585387" cy="5221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4135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96014" y="234923"/>
            <a:ext cx="1527115" cy="1527115"/>
            <a:chOff x="3860921" y="1193919"/>
            <a:chExt cx="4470156" cy="4470156"/>
          </a:xfrm>
        </p:grpSpPr>
        <p:sp>
          <p:nvSpPr>
            <p:cNvPr id="4" name="타원 3"/>
            <p:cNvSpPr/>
            <p:nvPr/>
          </p:nvSpPr>
          <p:spPr>
            <a:xfrm>
              <a:off x="4095750" y="1428750"/>
              <a:ext cx="4000500" cy="4000500"/>
            </a:xfrm>
            <a:prstGeom prst="ellipse">
              <a:avLst/>
            </a:prstGeom>
            <a:noFill/>
            <a:ln w="190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타원 5"/>
            <p:cNvSpPr/>
            <p:nvPr/>
          </p:nvSpPr>
          <p:spPr>
            <a:xfrm>
              <a:off x="4486275" y="1819275"/>
              <a:ext cx="3219450" cy="3219450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막힌 원호 6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8507138"/>
                <a:gd name="adj2" fmla="val 2061794"/>
                <a:gd name="adj3" fmla="val 6126"/>
              </a:avLst>
            </a:prstGeom>
            <a:solidFill>
              <a:srgbClr val="0CB9E8">
                <a:alpha val="52000"/>
              </a:srgbClr>
            </a:solidFill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막힌 원호 7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1742239"/>
                <a:gd name="adj2" fmla="val 14413820"/>
                <a:gd name="adj3" fmla="val 7282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막힌 원호 8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3913502"/>
                <a:gd name="adj2" fmla="val 6694589"/>
                <a:gd name="adj3" fmla="val 6339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4785519" y="2118518"/>
              <a:ext cx="2620961" cy="2620961"/>
            </a:xfrm>
            <a:prstGeom prst="ellipse">
              <a:avLst/>
            </a:prstGeom>
            <a:noFill/>
            <a:ln w="9525">
              <a:solidFill>
                <a:srgbClr val="0CB9E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0CB9E8"/>
                  </a:solidFill>
                </a:rPr>
                <a:t>Page</a:t>
              </a:r>
              <a:r>
                <a:rPr lang="en-US" altLang="ko-KR" sz="2400" dirty="0">
                  <a:solidFill>
                    <a:srgbClr val="0CB9E8"/>
                  </a:solidFill>
                </a:rPr>
                <a:t>14</a:t>
              </a:r>
              <a:endParaRPr lang="ko-KR" altLang="en-US" sz="2400" dirty="0">
                <a:solidFill>
                  <a:srgbClr val="0CB9E8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3860921" y="1193919"/>
              <a:ext cx="4470156" cy="4470156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자유형 11"/>
          <p:cNvSpPr/>
          <p:nvPr/>
        </p:nvSpPr>
        <p:spPr>
          <a:xfrm>
            <a:off x="1995089" y="725687"/>
            <a:ext cx="5474236" cy="393163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1995854" y="553915"/>
            <a:ext cx="10216661" cy="457200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7469325" y="393212"/>
            <a:ext cx="4716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4BEF5CB-7118-4D6B-83BF-678F7530A25F}"/>
              </a:ext>
            </a:extLst>
          </p:cNvPr>
          <p:cNvSpPr/>
          <p:nvPr/>
        </p:nvSpPr>
        <p:spPr>
          <a:xfrm>
            <a:off x="2193245" y="2479422"/>
            <a:ext cx="8992012" cy="31478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액티비티 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12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</a:p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프래그먼트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3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</a:p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메뉴 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</a:p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60000"/>
              </a:lnSpc>
              <a:buFont typeface="Wingdings" panose="05000000000000000000" pitchFamily="2" charset="2"/>
              <a:buChar char="ü"/>
            </a:pPr>
            <a:r>
              <a:rPr lang="en-US" altLang="ko-KR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TextView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ImageViewm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CustomView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Button, </a:t>
            </a:r>
            <a:r>
              <a:rPr lang="en-US" altLang="ko-KR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CheckBox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RadioButton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EditText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DataBase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ListView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Thread, </a:t>
            </a:r>
            <a:r>
              <a:rPr lang="en-US" altLang="ko-KR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CalendarView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Spinner, </a:t>
            </a:r>
            <a:r>
              <a:rPr lang="en-US" altLang="ko-KR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NumberPicker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CustomDialog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CustomAdaptor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Notification</a:t>
            </a:r>
            <a:endParaRPr lang="ko-KR" altLang="en-US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AACA7DDC-D9D0-4996-BB69-879FB28B244B}"/>
              </a:ext>
            </a:extLst>
          </p:cNvPr>
          <p:cNvSpPr/>
          <p:nvPr/>
        </p:nvSpPr>
        <p:spPr>
          <a:xfrm>
            <a:off x="2063154" y="283594"/>
            <a:ext cx="4979591" cy="718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결론</a:t>
            </a:r>
            <a:endParaRPr lang="en-US" altLang="ko-KR" sz="3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F33B9EAA-63F3-4494-8A03-B2B1C4E72384}"/>
              </a:ext>
            </a:extLst>
          </p:cNvPr>
          <p:cNvCxnSpPr/>
          <p:nvPr/>
        </p:nvCxnSpPr>
        <p:spPr>
          <a:xfrm rot="5400000">
            <a:off x="-1401675" y="4388925"/>
            <a:ext cx="4932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5759EF72-C0A1-4EFB-8D64-BE55E0613ABF}"/>
              </a:ext>
            </a:extLst>
          </p:cNvPr>
          <p:cNvSpPr/>
          <p:nvPr/>
        </p:nvSpPr>
        <p:spPr>
          <a:xfrm>
            <a:off x="-17344" y="1994171"/>
            <a:ext cx="1045275" cy="4541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배경</a:t>
            </a:r>
            <a:endParaRPr lang="ko-KR" altLang="en-US" sz="500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TOUCH TO START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Main menu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일상용계산기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자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할 일 킬러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가계부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하루 물 마시기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오늘 </a:t>
            </a:r>
            <a:r>
              <a:rPr lang="ko-KR" altLang="en-US" sz="700" b="1" i="1" dirty="0" err="1">
                <a:solidFill>
                  <a:srgbClr val="0CB9E8"/>
                </a:solidFill>
                <a:cs typeface="Aharoni" panose="02010803020104030203" pitchFamily="2" charset="-79"/>
              </a:rPr>
              <a:t>뭐먹지</a:t>
            </a: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? (3</a:t>
            </a: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개</a:t>
            </a: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)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Up &amp; Down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마음의 평화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결론</a:t>
            </a:r>
            <a:endParaRPr lang="en-US" altLang="ko-KR" sz="700" b="1" i="1" dirty="0">
              <a:solidFill>
                <a:schemeClr val="bg1"/>
              </a:solidFill>
              <a:cs typeface="Aharoni" panose="02010803020104030203" pitchFamily="2" charset="-79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4C956BF0-B4FC-45DF-B42E-59C9A2A6A8DC}"/>
              </a:ext>
            </a:extLst>
          </p:cNvPr>
          <p:cNvSpPr/>
          <p:nvPr/>
        </p:nvSpPr>
        <p:spPr>
          <a:xfrm>
            <a:off x="1026225" y="2631392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DD6F12A3-8D79-40D3-98D4-D803AB844F3F}"/>
              </a:ext>
            </a:extLst>
          </p:cNvPr>
          <p:cNvSpPr/>
          <p:nvPr/>
        </p:nvSpPr>
        <p:spPr>
          <a:xfrm>
            <a:off x="1026225" y="300301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CE1223C4-25ED-45DD-B48A-C18782D16945}"/>
              </a:ext>
            </a:extLst>
          </p:cNvPr>
          <p:cNvSpPr/>
          <p:nvPr/>
        </p:nvSpPr>
        <p:spPr>
          <a:xfrm>
            <a:off x="1026225" y="337037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849977C2-F26B-4BD4-ACAC-6A5ACF1BE1E7}"/>
              </a:ext>
            </a:extLst>
          </p:cNvPr>
          <p:cNvSpPr/>
          <p:nvPr/>
        </p:nvSpPr>
        <p:spPr>
          <a:xfrm>
            <a:off x="1026225" y="3737744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F0E73CD4-FA7D-4F17-9C8F-CB2018D97E50}"/>
              </a:ext>
            </a:extLst>
          </p:cNvPr>
          <p:cNvSpPr/>
          <p:nvPr/>
        </p:nvSpPr>
        <p:spPr>
          <a:xfrm>
            <a:off x="1026225" y="411635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E4C26A70-D928-49C2-AD59-F31E5C7463BD}"/>
              </a:ext>
            </a:extLst>
          </p:cNvPr>
          <p:cNvSpPr/>
          <p:nvPr/>
        </p:nvSpPr>
        <p:spPr>
          <a:xfrm>
            <a:off x="1026225" y="2260271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998C0D9D-D071-4E10-8D84-6717643D5F36}"/>
              </a:ext>
            </a:extLst>
          </p:cNvPr>
          <p:cNvSpPr/>
          <p:nvPr/>
        </p:nvSpPr>
        <p:spPr>
          <a:xfrm>
            <a:off x="1027931" y="449777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26DBC320-0174-4028-962D-7C4DA92F81E3}"/>
              </a:ext>
            </a:extLst>
          </p:cNvPr>
          <p:cNvSpPr/>
          <p:nvPr/>
        </p:nvSpPr>
        <p:spPr>
          <a:xfrm>
            <a:off x="1021471" y="486298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E1C590D0-4898-4B03-8A6A-C8F51DC7F339}"/>
              </a:ext>
            </a:extLst>
          </p:cNvPr>
          <p:cNvSpPr/>
          <p:nvPr/>
        </p:nvSpPr>
        <p:spPr>
          <a:xfrm>
            <a:off x="1021471" y="524159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9BE3B14D-E7A8-4C11-BEA8-C73B2CDA7885}"/>
              </a:ext>
            </a:extLst>
          </p:cNvPr>
          <p:cNvSpPr/>
          <p:nvPr/>
        </p:nvSpPr>
        <p:spPr>
          <a:xfrm>
            <a:off x="1021862" y="5628729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D15189A2-3235-4C31-A6FF-CC38E797D378}"/>
              </a:ext>
            </a:extLst>
          </p:cNvPr>
          <p:cNvSpPr/>
          <p:nvPr/>
        </p:nvSpPr>
        <p:spPr>
          <a:xfrm>
            <a:off x="1027931" y="599155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AC98FBA6-6595-4E43-8777-A423A0C9FE10}"/>
              </a:ext>
            </a:extLst>
          </p:cNvPr>
          <p:cNvSpPr/>
          <p:nvPr/>
        </p:nvSpPr>
        <p:spPr>
          <a:xfrm>
            <a:off x="1018596" y="6385137"/>
            <a:ext cx="76200" cy="76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0252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4095750" y="1428750"/>
            <a:ext cx="4000500" cy="4000500"/>
          </a:xfrm>
          <a:prstGeom prst="ellipse">
            <a:avLst/>
          </a:prstGeom>
          <a:noFill/>
          <a:ln w="76200">
            <a:solidFill>
              <a:srgbClr val="0CB9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4486275" y="1819275"/>
            <a:ext cx="3219450" cy="3219450"/>
          </a:xfrm>
          <a:prstGeom prst="ellipse">
            <a:avLst/>
          </a:prstGeom>
          <a:noFill/>
          <a:ln w="12700">
            <a:solidFill>
              <a:srgbClr val="0CB9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막힌 원호 6"/>
          <p:cNvSpPr/>
          <p:nvPr/>
        </p:nvSpPr>
        <p:spPr>
          <a:xfrm>
            <a:off x="4370940" y="1704318"/>
            <a:ext cx="3450120" cy="3449363"/>
          </a:xfrm>
          <a:prstGeom prst="blockArc">
            <a:avLst>
              <a:gd name="adj1" fmla="val 18507138"/>
              <a:gd name="adj2" fmla="val 2061794"/>
              <a:gd name="adj3" fmla="val 6126"/>
            </a:avLst>
          </a:prstGeom>
          <a:solidFill>
            <a:srgbClr val="0CB9E8">
              <a:alpha val="52000"/>
            </a:srgbClr>
          </a:solidFill>
          <a:ln w="9525">
            <a:solidFill>
              <a:srgbClr val="0CB9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막힌 원호 7"/>
          <p:cNvSpPr/>
          <p:nvPr/>
        </p:nvSpPr>
        <p:spPr>
          <a:xfrm>
            <a:off x="4370940" y="1704318"/>
            <a:ext cx="3450120" cy="3449363"/>
          </a:xfrm>
          <a:prstGeom prst="blockArc">
            <a:avLst>
              <a:gd name="adj1" fmla="val 11742239"/>
              <a:gd name="adj2" fmla="val 14413820"/>
              <a:gd name="adj3" fmla="val 7282"/>
            </a:avLst>
          </a:prstGeom>
          <a:noFill/>
          <a:ln w="9525">
            <a:solidFill>
              <a:srgbClr val="0CB9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막힌 원호 8"/>
          <p:cNvSpPr/>
          <p:nvPr/>
        </p:nvSpPr>
        <p:spPr>
          <a:xfrm>
            <a:off x="4370940" y="1704318"/>
            <a:ext cx="3450120" cy="3449363"/>
          </a:xfrm>
          <a:prstGeom prst="blockArc">
            <a:avLst>
              <a:gd name="adj1" fmla="val 3913502"/>
              <a:gd name="adj2" fmla="val 6694589"/>
              <a:gd name="adj3" fmla="val 6339"/>
            </a:avLst>
          </a:prstGeom>
          <a:noFill/>
          <a:ln w="9525">
            <a:solidFill>
              <a:srgbClr val="0CB9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4785519" y="2118518"/>
            <a:ext cx="2620961" cy="2620961"/>
          </a:xfrm>
          <a:prstGeom prst="ellipse">
            <a:avLst/>
          </a:prstGeom>
          <a:noFill/>
          <a:ln w="12700">
            <a:solidFill>
              <a:srgbClr val="0CB9E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3860921" y="1193919"/>
            <a:ext cx="4470156" cy="4470156"/>
          </a:xfrm>
          <a:prstGeom prst="ellipse">
            <a:avLst/>
          </a:prstGeom>
          <a:noFill/>
          <a:ln w="12700">
            <a:solidFill>
              <a:srgbClr val="0CB9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자유형 31"/>
          <p:cNvSpPr/>
          <p:nvPr/>
        </p:nvSpPr>
        <p:spPr>
          <a:xfrm>
            <a:off x="-24714" y="4605895"/>
            <a:ext cx="3412868" cy="1307929"/>
          </a:xfrm>
          <a:custGeom>
            <a:avLst/>
            <a:gdLst>
              <a:gd name="connsiteX0" fmla="*/ 0 w 3476368"/>
              <a:gd name="connsiteY0" fmla="*/ 1301579 h 1301579"/>
              <a:gd name="connsiteX1" fmla="*/ 2380736 w 3476368"/>
              <a:gd name="connsiteY1" fmla="*/ 1293341 h 1301579"/>
              <a:gd name="connsiteX2" fmla="*/ 3468130 w 3476368"/>
              <a:gd name="connsiteY2" fmla="*/ 477795 h 1301579"/>
              <a:gd name="connsiteX3" fmla="*/ 3476368 w 3476368"/>
              <a:gd name="connsiteY3" fmla="*/ 0 h 1301579"/>
              <a:gd name="connsiteX0" fmla="*/ 0 w 3476368"/>
              <a:gd name="connsiteY0" fmla="*/ 1301579 h 1301579"/>
              <a:gd name="connsiteX1" fmla="*/ 2380736 w 3476368"/>
              <a:gd name="connsiteY1" fmla="*/ 1293341 h 1301579"/>
              <a:gd name="connsiteX2" fmla="*/ 3404630 w 3476368"/>
              <a:gd name="connsiteY2" fmla="*/ 452395 h 1301579"/>
              <a:gd name="connsiteX3" fmla="*/ 3476368 w 3476368"/>
              <a:gd name="connsiteY3" fmla="*/ 0 h 1301579"/>
              <a:gd name="connsiteX0" fmla="*/ 0 w 3431918"/>
              <a:gd name="connsiteY0" fmla="*/ 1301579 h 1301579"/>
              <a:gd name="connsiteX1" fmla="*/ 2380736 w 3431918"/>
              <a:gd name="connsiteY1" fmla="*/ 1293341 h 1301579"/>
              <a:gd name="connsiteX2" fmla="*/ 3404630 w 3431918"/>
              <a:gd name="connsiteY2" fmla="*/ 452395 h 1301579"/>
              <a:gd name="connsiteX3" fmla="*/ 3431918 w 3431918"/>
              <a:gd name="connsiteY3" fmla="*/ 0 h 1301579"/>
              <a:gd name="connsiteX0" fmla="*/ 0 w 3404630"/>
              <a:gd name="connsiteY0" fmla="*/ 1301579 h 1301579"/>
              <a:gd name="connsiteX1" fmla="*/ 2380736 w 3404630"/>
              <a:gd name="connsiteY1" fmla="*/ 1293341 h 1301579"/>
              <a:gd name="connsiteX2" fmla="*/ 3404630 w 3404630"/>
              <a:gd name="connsiteY2" fmla="*/ 452395 h 1301579"/>
              <a:gd name="connsiteX3" fmla="*/ 3393818 w 3404630"/>
              <a:gd name="connsiteY3" fmla="*/ 0 h 1301579"/>
              <a:gd name="connsiteX0" fmla="*/ 0 w 3412868"/>
              <a:gd name="connsiteY0" fmla="*/ 1307929 h 1307929"/>
              <a:gd name="connsiteX1" fmla="*/ 2380736 w 3412868"/>
              <a:gd name="connsiteY1" fmla="*/ 1299691 h 1307929"/>
              <a:gd name="connsiteX2" fmla="*/ 3404630 w 3412868"/>
              <a:gd name="connsiteY2" fmla="*/ 458745 h 1307929"/>
              <a:gd name="connsiteX3" fmla="*/ 3412868 w 3412868"/>
              <a:gd name="connsiteY3" fmla="*/ 0 h 1307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12868" h="1307929">
                <a:moveTo>
                  <a:pt x="0" y="1307929"/>
                </a:moveTo>
                <a:lnTo>
                  <a:pt x="2380736" y="1299691"/>
                </a:lnTo>
                <a:lnTo>
                  <a:pt x="3404630" y="458745"/>
                </a:lnTo>
                <a:lnTo>
                  <a:pt x="3412868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자유형 32"/>
          <p:cNvSpPr/>
          <p:nvPr/>
        </p:nvSpPr>
        <p:spPr>
          <a:xfrm>
            <a:off x="-8238" y="4423719"/>
            <a:ext cx="3937687" cy="1252151"/>
          </a:xfrm>
          <a:custGeom>
            <a:avLst/>
            <a:gdLst>
              <a:gd name="connsiteX0" fmla="*/ 0 w 3937687"/>
              <a:gd name="connsiteY0" fmla="*/ 1252151 h 1252151"/>
              <a:gd name="connsiteX1" fmla="*/ 1985319 w 3937687"/>
              <a:gd name="connsiteY1" fmla="*/ 1252151 h 1252151"/>
              <a:gd name="connsiteX2" fmla="*/ 2965622 w 3937687"/>
              <a:gd name="connsiteY2" fmla="*/ 469557 h 1252151"/>
              <a:gd name="connsiteX3" fmla="*/ 2957384 w 3937687"/>
              <a:gd name="connsiteY3" fmla="*/ 8238 h 1252151"/>
              <a:gd name="connsiteX4" fmla="*/ 3937687 w 3937687"/>
              <a:gd name="connsiteY4" fmla="*/ 0 h 1252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7687" h="1252151">
                <a:moveTo>
                  <a:pt x="0" y="1252151"/>
                </a:moveTo>
                <a:lnTo>
                  <a:pt x="1985319" y="1252151"/>
                </a:lnTo>
                <a:lnTo>
                  <a:pt x="2965622" y="469557"/>
                </a:lnTo>
                <a:lnTo>
                  <a:pt x="2957384" y="8238"/>
                </a:lnTo>
                <a:lnTo>
                  <a:pt x="3937687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자유형 33"/>
          <p:cNvSpPr/>
          <p:nvPr/>
        </p:nvSpPr>
        <p:spPr>
          <a:xfrm>
            <a:off x="23446" y="3863852"/>
            <a:ext cx="3821723" cy="324217"/>
          </a:xfrm>
          <a:custGeom>
            <a:avLst/>
            <a:gdLst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11723 h 246184"/>
              <a:gd name="connsiteX3" fmla="*/ 3106616 w 3821723"/>
              <a:gd name="connsiteY3" fmla="*/ 0 h 246184"/>
              <a:gd name="connsiteX4" fmla="*/ 3259016 w 3821723"/>
              <a:gd name="connsiteY4" fmla="*/ 1992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59016 w 3821723"/>
              <a:gd name="connsiteY4" fmla="*/ 1992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239957 h 246184"/>
              <a:gd name="connsiteX0" fmla="*/ 0 w 3821723"/>
              <a:gd name="connsiteY0" fmla="*/ 246184 h 246184"/>
              <a:gd name="connsiteX1" fmla="*/ 1617784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239957 h 246184"/>
              <a:gd name="connsiteX0" fmla="*/ 0 w 3821723"/>
              <a:gd name="connsiteY0" fmla="*/ 321286 h 321286"/>
              <a:gd name="connsiteX1" fmla="*/ 1617784 w 3821723"/>
              <a:gd name="connsiteY1" fmla="*/ 321286 h 321286"/>
              <a:gd name="connsiteX2" fmla="*/ 1992924 w 3821723"/>
              <a:gd name="connsiteY2" fmla="*/ 0 h 321286"/>
              <a:gd name="connsiteX3" fmla="*/ 3106616 w 3821723"/>
              <a:gd name="connsiteY3" fmla="*/ 75102 h 321286"/>
              <a:gd name="connsiteX4" fmla="*/ 3275685 w 3821723"/>
              <a:gd name="connsiteY4" fmla="*/ 312494 h 321286"/>
              <a:gd name="connsiteX5" fmla="*/ 3821723 w 3821723"/>
              <a:gd name="connsiteY5" fmla="*/ 315059 h 321286"/>
              <a:gd name="connsiteX0" fmla="*/ 0 w 3821723"/>
              <a:gd name="connsiteY0" fmla="*/ 321286 h 321286"/>
              <a:gd name="connsiteX1" fmla="*/ 1617784 w 3821723"/>
              <a:gd name="connsiteY1" fmla="*/ 321286 h 321286"/>
              <a:gd name="connsiteX2" fmla="*/ 1992924 w 3821723"/>
              <a:gd name="connsiteY2" fmla="*/ 0 h 321286"/>
              <a:gd name="connsiteX3" fmla="*/ 3106616 w 3821723"/>
              <a:gd name="connsiteY3" fmla="*/ 4763 h 321286"/>
              <a:gd name="connsiteX4" fmla="*/ 3275685 w 3821723"/>
              <a:gd name="connsiteY4" fmla="*/ 312494 h 321286"/>
              <a:gd name="connsiteX5" fmla="*/ 3821723 w 3821723"/>
              <a:gd name="connsiteY5" fmla="*/ 315059 h 321286"/>
              <a:gd name="connsiteX0" fmla="*/ 0 w 3821723"/>
              <a:gd name="connsiteY0" fmla="*/ 321286 h 324217"/>
              <a:gd name="connsiteX1" fmla="*/ 1617784 w 3821723"/>
              <a:gd name="connsiteY1" fmla="*/ 321286 h 324217"/>
              <a:gd name="connsiteX2" fmla="*/ 1992924 w 3821723"/>
              <a:gd name="connsiteY2" fmla="*/ 0 h 324217"/>
              <a:gd name="connsiteX3" fmla="*/ 3106616 w 3821723"/>
              <a:gd name="connsiteY3" fmla="*/ 4763 h 324217"/>
              <a:gd name="connsiteX4" fmla="*/ 3381192 w 3821723"/>
              <a:gd name="connsiteY4" fmla="*/ 324217 h 324217"/>
              <a:gd name="connsiteX5" fmla="*/ 3821723 w 3821723"/>
              <a:gd name="connsiteY5" fmla="*/ 315059 h 324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21723" h="324217">
                <a:moveTo>
                  <a:pt x="0" y="321286"/>
                </a:moveTo>
                <a:lnTo>
                  <a:pt x="1617784" y="321286"/>
                </a:lnTo>
                <a:lnTo>
                  <a:pt x="1992924" y="0"/>
                </a:lnTo>
                <a:lnTo>
                  <a:pt x="3106616" y="4763"/>
                </a:lnTo>
                <a:lnTo>
                  <a:pt x="3381192" y="324217"/>
                </a:lnTo>
                <a:lnTo>
                  <a:pt x="3821723" y="315059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 34"/>
          <p:cNvSpPr/>
          <p:nvPr/>
        </p:nvSpPr>
        <p:spPr>
          <a:xfrm>
            <a:off x="-11723" y="4243754"/>
            <a:ext cx="2262555" cy="293077"/>
          </a:xfrm>
          <a:custGeom>
            <a:avLst/>
            <a:gdLst>
              <a:gd name="connsiteX0" fmla="*/ 0 w 2239108"/>
              <a:gd name="connsiteY0" fmla="*/ 316523 h 316523"/>
              <a:gd name="connsiteX1" fmla="*/ 2039815 w 2239108"/>
              <a:gd name="connsiteY1" fmla="*/ 304800 h 316523"/>
              <a:gd name="connsiteX2" fmla="*/ 2239108 w 2239108"/>
              <a:gd name="connsiteY2" fmla="*/ 0 h 316523"/>
              <a:gd name="connsiteX0" fmla="*/ 0 w 2239108"/>
              <a:gd name="connsiteY0" fmla="*/ 316523 h 339969"/>
              <a:gd name="connsiteX1" fmla="*/ 1910861 w 2239108"/>
              <a:gd name="connsiteY1" fmla="*/ 339969 h 339969"/>
              <a:gd name="connsiteX2" fmla="*/ 2239108 w 2239108"/>
              <a:gd name="connsiteY2" fmla="*/ 0 h 339969"/>
              <a:gd name="connsiteX0" fmla="*/ 0 w 2262555"/>
              <a:gd name="connsiteY0" fmla="*/ 293077 h 316523"/>
              <a:gd name="connsiteX1" fmla="*/ 1910861 w 2262555"/>
              <a:gd name="connsiteY1" fmla="*/ 316523 h 316523"/>
              <a:gd name="connsiteX2" fmla="*/ 2262555 w 2262555"/>
              <a:gd name="connsiteY2" fmla="*/ 0 h 316523"/>
              <a:gd name="connsiteX0" fmla="*/ 0 w 2262555"/>
              <a:gd name="connsiteY0" fmla="*/ 293077 h 293077"/>
              <a:gd name="connsiteX1" fmla="*/ 1898161 w 2262555"/>
              <a:gd name="connsiteY1" fmla="*/ 284773 h 293077"/>
              <a:gd name="connsiteX2" fmla="*/ 2262555 w 2262555"/>
              <a:gd name="connsiteY2" fmla="*/ 0 h 293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62555" h="293077">
                <a:moveTo>
                  <a:pt x="0" y="293077"/>
                </a:moveTo>
                <a:lnTo>
                  <a:pt x="1898161" y="284773"/>
                </a:lnTo>
                <a:lnTo>
                  <a:pt x="226255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자유형 38"/>
          <p:cNvSpPr/>
          <p:nvPr/>
        </p:nvSpPr>
        <p:spPr>
          <a:xfrm>
            <a:off x="-11723" y="4396154"/>
            <a:ext cx="2379785" cy="550984"/>
          </a:xfrm>
          <a:custGeom>
            <a:avLst/>
            <a:gdLst>
              <a:gd name="connsiteX0" fmla="*/ 0 w 2379785"/>
              <a:gd name="connsiteY0" fmla="*/ 550984 h 550984"/>
              <a:gd name="connsiteX1" fmla="*/ 1992923 w 2379785"/>
              <a:gd name="connsiteY1" fmla="*/ 550984 h 550984"/>
              <a:gd name="connsiteX2" fmla="*/ 2379785 w 2379785"/>
              <a:gd name="connsiteY2" fmla="*/ 269631 h 550984"/>
              <a:gd name="connsiteX3" fmla="*/ 2379785 w 2379785"/>
              <a:gd name="connsiteY3" fmla="*/ 0 h 550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9785" h="550984">
                <a:moveTo>
                  <a:pt x="0" y="550984"/>
                </a:moveTo>
                <a:lnTo>
                  <a:pt x="1992923" y="550984"/>
                </a:lnTo>
                <a:lnTo>
                  <a:pt x="2379785" y="269631"/>
                </a:lnTo>
                <a:lnTo>
                  <a:pt x="237978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자유형 39"/>
          <p:cNvSpPr/>
          <p:nvPr/>
        </p:nvSpPr>
        <p:spPr>
          <a:xfrm>
            <a:off x="0" y="4165600"/>
            <a:ext cx="2686050" cy="1136650"/>
          </a:xfrm>
          <a:custGeom>
            <a:avLst/>
            <a:gdLst>
              <a:gd name="connsiteX0" fmla="*/ 0 w 2686050"/>
              <a:gd name="connsiteY0" fmla="*/ 1130300 h 1136650"/>
              <a:gd name="connsiteX1" fmla="*/ 1968500 w 2686050"/>
              <a:gd name="connsiteY1" fmla="*/ 1136650 h 1136650"/>
              <a:gd name="connsiteX2" fmla="*/ 2686050 w 2686050"/>
              <a:gd name="connsiteY2" fmla="*/ 577850 h 1136650"/>
              <a:gd name="connsiteX3" fmla="*/ 2686050 w 2686050"/>
              <a:gd name="connsiteY3" fmla="*/ 0 h 1136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6050" h="1136650">
                <a:moveTo>
                  <a:pt x="0" y="1130300"/>
                </a:moveTo>
                <a:lnTo>
                  <a:pt x="1968500" y="1136650"/>
                </a:lnTo>
                <a:lnTo>
                  <a:pt x="2686050" y="577850"/>
                </a:lnTo>
                <a:lnTo>
                  <a:pt x="2686050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자유형 43"/>
          <p:cNvSpPr/>
          <p:nvPr/>
        </p:nvSpPr>
        <p:spPr>
          <a:xfrm>
            <a:off x="0" y="5149850"/>
            <a:ext cx="4406900" cy="1079500"/>
          </a:xfrm>
          <a:custGeom>
            <a:avLst/>
            <a:gdLst>
              <a:gd name="connsiteX0" fmla="*/ 0 w 4406900"/>
              <a:gd name="connsiteY0" fmla="*/ 1054100 h 1079500"/>
              <a:gd name="connsiteX1" fmla="*/ 2705100 w 4406900"/>
              <a:gd name="connsiteY1" fmla="*/ 1079500 h 1079500"/>
              <a:gd name="connsiteX2" fmla="*/ 3924300 w 4406900"/>
              <a:gd name="connsiteY2" fmla="*/ 0 h 1079500"/>
              <a:gd name="connsiteX3" fmla="*/ 4406900 w 4406900"/>
              <a:gd name="connsiteY3" fmla="*/ 0 h 107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900" h="1079500">
                <a:moveTo>
                  <a:pt x="0" y="1054100"/>
                </a:moveTo>
                <a:lnTo>
                  <a:pt x="2705100" y="1079500"/>
                </a:lnTo>
                <a:lnTo>
                  <a:pt x="3924300" y="0"/>
                </a:lnTo>
                <a:lnTo>
                  <a:pt x="4406900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6" name="직선 연결선 45"/>
          <p:cNvCxnSpPr/>
          <p:nvPr/>
        </p:nvCxnSpPr>
        <p:spPr>
          <a:xfrm>
            <a:off x="4663509" y="5604727"/>
            <a:ext cx="0" cy="1246495"/>
          </a:xfrm>
          <a:prstGeom prst="line">
            <a:avLst/>
          </a:prstGeom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자유형 55"/>
          <p:cNvSpPr/>
          <p:nvPr/>
        </p:nvSpPr>
        <p:spPr>
          <a:xfrm>
            <a:off x="9525" y="5400675"/>
            <a:ext cx="4543425" cy="1447800"/>
          </a:xfrm>
          <a:custGeom>
            <a:avLst/>
            <a:gdLst>
              <a:gd name="connsiteX0" fmla="*/ 0 w 4543425"/>
              <a:gd name="connsiteY0" fmla="*/ 1447800 h 1447800"/>
              <a:gd name="connsiteX1" fmla="*/ 657225 w 4543425"/>
              <a:gd name="connsiteY1" fmla="*/ 1152525 h 1447800"/>
              <a:gd name="connsiteX2" fmla="*/ 1762125 w 4543425"/>
              <a:gd name="connsiteY2" fmla="*/ 117157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  <a:gd name="connsiteX0" fmla="*/ 0 w 4543425"/>
              <a:gd name="connsiteY0" fmla="*/ 1447800 h 1447800"/>
              <a:gd name="connsiteX1" fmla="*/ 666750 w 4543425"/>
              <a:gd name="connsiteY1" fmla="*/ 1066800 h 1447800"/>
              <a:gd name="connsiteX2" fmla="*/ 1762125 w 4543425"/>
              <a:gd name="connsiteY2" fmla="*/ 117157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  <a:gd name="connsiteX0" fmla="*/ 0 w 4543425"/>
              <a:gd name="connsiteY0" fmla="*/ 1447800 h 1447800"/>
              <a:gd name="connsiteX1" fmla="*/ 666750 w 4543425"/>
              <a:gd name="connsiteY1" fmla="*/ 1066800 h 1447800"/>
              <a:gd name="connsiteX2" fmla="*/ 1714500 w 4543425"/>
              <a:gd name="connsiteY2" fmla="*/ 107632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43425" h="1447800">
                <a:moveTo>
                  <a:pt x="0" y="1447800"/>
                </a:moveTo>
                <a:lnTo>
                  <a:pt x="666750" y="1066800"/>
                </a:lnTo>
                <a:lnTo>
                  <a:pt x="1714500" y="1076325"/>
                </a:lnTo>
                <a:lnTo>
                  <a:pt x="2171700" y="1362075"/>
                </a:lnTo>
                <a:lnTo>
                  <a:pt x="2638425" y="1362075"/>
                </a:lnTo>
                <a:lnTo>
                  <a:pt x="3552825" y="600075"/>
                </a:lnTo>
                <a:lnTo>
                  <a:pt x="3552825" y="342900"/>
                </a:lnTo>
                <a:lnTo>
                  <a:pt x="3943350" y="0"/>
                </a:lnTo>
                <a:lnTo>
                  <a:pt x="454342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자유형 56"/>
          <p:cNvSpPr/>
          <p:nvPr/>
        </p:nvSpPr>
        <p:spPr>
          <a:xfrm>
            <a:off x="3105150" y="5638800"/>
            <a:ext cx="800100" cy="1219200"/>
          </a:xfrm>
          <a:custGeom>
            <a:avLst/>
            <a:gdLst>
              <a:gd name="connsiteX0" fmla="*/ 800100 w 800100"/>
              <a:gd name="connsiteY0" fmla="*/ 0 h 1219200"/>
              <a:gd name="connsiteX1" fmla="*/ 800100 w 800100"/>
              <a:gd name="connsiteY1" fmla="*/ 533400 h 1219200"/>
              <a:gd name="connsiteX2" fmla="*/ 0 w 800100"/>
              <a:gd name="connsiteY2" fmla="*/ 1219200 h 1219200"/>
              <a:gd name="connsiteX3" fmla="*/ 0 w 800100"/>
              <a:gd name="connsiteY3" fmla="*/ 1219200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0100" h="1219200">
                <a:moveTo>
                  <a:pt x="800100" y="0"/>
                </a:moveTo>
                <a:lnTo>
                  <a:pt x="800100" y="533400"/>
                </a:lnTo>
                <a:lnTo>
                  <a:pt x="0" y="1219200"/>
                </a:lnTo>
                <a:lnTo>
                  <a:pt x="0" y="121920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자유형 57"/>
          <p:cNvSpPr/>
          <p:nvPr/>
        </p:nvSpPr>
        <p:spPr>
          <a:xfrm>
            <a:off x="3600450" y="5638800"/>
            <a:ext cx="714375" cy="1200150"/>
          </a:xfrm>
          <a:custGeom>
            <a:avLst/>
            <a:gdLst>
              <a:gd name="connsiteX0" fmla="*/ 771525 w 771525"/>
              <a:gd name="connsiteY0" fmla="*/ 0 h 1200150"/>
              <a:gd name="connsiteX1" fmla="*/ 771525 w 771525"/>
              <a:gd name="connsiteY1" fmla="*/ 561975 h 1200150"/>
              <a:gd name="connsiteX2" fmla="*/ 0 w 771525"/>
              <a:gd name="connsiteY2" fmla="*/ 1200150 h 1200150"/>
              <a:gd name="connsiteX0" fmla="*/ 714375 w 714375"/>
              <a:gd name="connsiteY0" fmla="*/ 0 h 1200150"/>
              <a:gd name="connsiteX1" fmla="*/ 714375 w 714375"/>
              <a:gd name="connsiteY1" fmla="*/ 561975 h 1200150"/>
              <a:gd name="connsiteX2" fmla="*/ 0 w 714375"/>
              <a:gd name="connsiteY2" fmla="*/ 1200150 h 120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4375" h="1200150">
                <a:moveTo>
                  <a:pt x="714375" y="0"/>
                </a:moveTo>
                <a:lnTo>
                  <a:pt x="714375" y="561975"/>
                </a:lnTo>
                <a:lnTo>
                  <a:pt x="0" y="120015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자유형 58"/>
          <p:cNvSpPr/>
          <p:nvPr/>
        </p:nvSpPr>
        <p:spPr>
          <a:xfrm rot="10800000">
            <a:off x="8798182" y="950948"/>
            <a:ext cx="3412868" cy="1307929"/>
          </a:xfrm>
          <a:custGeom>
            <a:avLst/>
            <a:gdLst>
              <a:gd name="connsiteX0" fmla="*/ 0 w 3476368"/>
              <a:gd name="connsiteY0" fmla="*/ 1301579 h 1301579"/>
              <a:gd name="connsiteX1" fmla="*/ 2380736 w 3476368"/>
              <a:gd name="connsiteY1" fmla="*/ 1293341 h 1301579"/>
              <a:gd name="connsiteX2" fmla="*/ 3468130 w 3476368"/>
              <a:gd name="connsiteY2" fmla="*/ 477795 h 1301579"/>
              <a:gd name="connsiteX3" fmla="*/ 3476368 w 3476368"/>
              <a:gd name="connsiteY3" fmla="*/ 0 h 1301579"/>
              <a:gd name="connsiteX0" fmla="*/ 0 w 3476368"/>
              <a:gd name="connsiteY0" fmla="*/ 1301579 h 1301579"/>
              <a:gd name="connsiteX1" fmla="*/ 2380736 w 3476368"/>
              <a:gd name="connsiteY1" fmla="*/ 1293341 h 1301579"/>
              <a:gd name="connsiteX2" fmla="*/ 3404630 w 3476368"/>
              <a:gd name="connsiteY2" fmla="*/ 452395 h 1301579"/>
              <a:gd name="connsiteX3" fmla="*/ 3476368 w 3476368"/>
              <a:gd name="connsiteY3" fmla="*/ 0 h 1301579"/>
              <a:gd name="connsiteX0" fmla="*/ 0 w 3431918"/>
              <a:gd name="connsiteY0" fmla="*/ 1301579 h 1301579"/>
              <a:gd name="connsiteX1" fmla="*/ 2380736 w 3431918"/>
              <a:gd name="connsiteY1" fmla="*/ 1293341 h 1301579"/>
              <a:gd name="connsiteX2" fmla="*/ 3404630 w 3431918"/>
              <a:gd name="connsiteY2" fmla="*/ 452395 h 1301579"/>
              <a:gd name="connsiteX3" fmla="*/ 3431918 w 3431918"/>
              <a:gd name="connsiteY3" fmla="*/ 0 h 1301579"/>
              <a:gd name="connsiteX0" fmla="*/ 0 w 3404630"/>
              <a:gd name="connsiteY0" fmla="*/ 1301579 h 1301579"/>
              <a:gd name="connsiteX1" fmla="*/ 2380736 w 3404630"/>
              <a:gd name="connsiteY1" fmla="*/ 1293341 h 1301579"/>
              <a:gd name="connsiteX2" fmla="*/ 3404630 w 3404630"/>
              <a:gd name="connsiteY2" fmla="*/ 452395 h 1301579"/>
              <a:gd name="connsiteX3" fmla="*/ 3393818 w 3404630"/>
              <a:gd name="connsiteY3" fmla="*/ 0 h 1301579"/>
              <a:gd name="connsiteX0" fmla="*/ 0 w 3412868"/>
              <a:gd name="connsiteY0" fmla="*/ 1307929 h 1307929"/>
              <a:gd name="connsiteX1" fmla="*/ 2380736 w 3412868"/>
              <a:gd name="connsiteY1" fmla="*/ 1299691 h 1307929"/>
              <a:gd name="connsiteX2" fmla="*/ 3404630 w 3412868"/>
              <a:gd name="connsiteY2" fmla="*/ 458745 h 1307929"/>
              <a:gd name="connsiteX3" fmla="*/ 3412868 w 3412868"/>
              <a:gd name="connsiteY3" fmla="*/ 0 h 1307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12868" h="1307929">
                <a:moveTo>
                  <a:pt x="0" y="1307929"/>
                </a:moveTo>
                <a:lnTo>
                  <a:pt x="2380736" y="1299691"/>
                </a:lnTo>
                <a:lnTo>
                  <a:pt x="3404630" y="458745"/>
                </a:lnTo>
                <a:lnTo>
                  <a:pt x="3412868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자유형 59"/>
          <p:cNvSpPr/>
          <p:nvPr/>
        </p:nvSpPr>
        <p:spPr>
          <a:xfrm rot="10800000">
            <a:off x="8256887" y="1188902"/>
            <a:ext cx="3937687" cy="1252151"/>
          </a:xfrm>
          <a:custGeom>
            <a:avLst/>
            <a:gdLst>
              <a:gd name="connsiteX0" fmla="*/ 0 w 3937687"/>
              <a:gd name="connsiteY0" fmla="*/ 1252151 h 1252151"/>
              <a:gd name="connsiteX1" fmla="*/ 1985319 w 3937687"/>
              <a:gd name="connsiteY1" fmla="*/ 1252151 h 1252151"/>
              <a:gd name="connsiteX2" fmla="*/ 2965622 w 3937687"/>
              <a:gd name="connsiteY2" fmla="*/ 469557 h 1252151"/>
              <a:gd name="connsiteX3" fmla="*/ 2957384 w 3937687"/>
              <a:gd name="connsiteY3" fmla="*/ 8238 h 1252151"/>
              <a:gd name="connsiteX4" fmla="*/ 3937687 w 3937687"/>
              <a:gd name="connsiteY4" fmla="*/ 0 h 1252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7687" h="1252151">
                <a:moveTo>
                  <a:pt x="0" y="1252151"/>
                </a:moveTo>
                <a:lnTo>
                  <a:pt x="1985319" y="1252151"/>
                </a:lnTo>
                <a:lnTo>
                  <a:pt x="2965622" y="469557"/>
                </a:lnTo>
                <a:lnTo>
                  <a:pt x="2957384" y="8238"/>
                </a:lnTo>
                <a:lnTo>
                  <a:pt x="3937687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자유형 60"/>
          <p:cNvSpPr/>
          <p:nvPr/>
        </p:nvSpPr>
        <p:spPr>
          <a:xfrm rot="10800000">
            <a:off x="8341167" y="2676703"/>
            <a:ext cx="3821723" cy="324217"/>
          </a:xfrm>
          <a:custGeom>
            <a:avLst/>
            <a:gdLst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11723 h 246184"/>
              <a:gd name="connsiteX3" fmla="*/ 3106616 w 3821723"/>
              <a:gd name="connsiteY3" fmla="*/ 0 h 246184"/>
              <a:gd name="connsiteX4" fmla="*/ 3259016 w 3821723"/>
              <a:gd name="connsiteY4" fmla="*/ 1992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59016 w 3821723"/>
              <a:gd name="connsiteY4" fmla="*/ 1992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239957 h 246184"/>
              <a:gd name="connsiteX0" fmla="*/ 0 w 3821723"/>
              <a:gd name="connsiteY0" fmla="*/ 246184 h 246184"/>
              <a:gd name="connsiteX1" fmla="*/ 1617784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239957 h 246184"/>
              <a:gd name="connsiteX0" fmla="*/ 0 w 3821723"/>
              <a:gd name="connsiteY0" fmla="*/ 321286 h 321286"/>
              <a:gd name="connsiteX1" fmla="*/ 1617784 w 3821723"/>
              <a:gd name="connsiteY1" fmla="*/ 321286 h 321286"/>
              <a:gd name="connsiteX2" fmla="*/ 1992924 w 3821723"/>
              <a:gd name="connsiteY2" fmla="*/ 0 h 321286"/>
              <a:gd name="connsiteX3" fmla="*/ 3106616 w 3821723"/>
              <a:gd name="connsiteY3" fmla="*/ 75102 h 321286"/>
              <a:gd name="connsiteX4" fmla="*/ 3275685 w 3821723"/>
              <a:gd name="connsiteY4" fmla="*/ 312494 h 321286"/>
              <a:gd name="connsiteX5" fmla="*/ 3821723 w 3821723"/>
              <a:gd name="connsiteY5" fmla="*/ 315059 h 321286"/>
              <a:gd name="connsiteX0" fmla="*/ 0 w 3821723"/>
              <a:gd name="connsiteY0" fmla="*/ 321286 h 321286"/>
              <a:gd name="connsiteX1" fmla="*/ 1617784 w 3821723"/>
              <a:gd name="connsiteY1" fmla="*/ 321286 h 321286"/>
              <a:gd name="connsiteX2" fmla="*/ 1992924 w 3821723"/>
              <a:gd name="connsiteY2" fmla="*/ 0 h 321286"/>
              <a:gd name="connsiteX3" fmla="*/ 3106616 w 3821723"/>
              <a:gd name="connsiteY3" fmla="*/ 4763 h 321286"/>
              <a:gd name="connsiteX4" fmla="*/ 3275685 w 3821723"/>
              <a:gd name="connsiteY4" fmla="*/ 312494 h 321286"/>
              <a:gd name="connsiteX5" fmla="*/ 3821723 w 3821723"/>
              <a:gd name="connsiteY5" fmla="*/ 315059 h 321286"/>
              <a:gd name="connsiteX0" fmla="*/ 0 w 3821723"/>
              <a:gd name="connsiteY0" fmla="*/ 321286 h 324217"/>
              <a:gd name="connsiteX1" fmla="*/ 1617784 w 3821723"/>
              <a:gd name="connsiteY1" fmla="*/ 321286 h 324217"/>
              <a:gd name="connsiteX2" fmla="*/ 1992924 w 3821723"/>
              <a:gd name="connsiteY2" fmla="*/ 0 h 324217"/>
              <a:gd name="connsiteX3" fmla="*/ 3106616 w 3821723"/>
              <a:gd name="connsiteY3" fmla="*/ 4763 h 324217"/>
              <a:gd name="connsiteX4" fmla="*/ 3381192 w 3821723"/>
              <a:gd name="connsiteY4" fmla="*/ 324217 h 324217"/>
              <a:gd name="connsiteX5" fmla="*/ 3821723 w 3821723"/>
              <a:gd name="connsiteY5" fmla="*/ 315059 h 324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21723" h="324217">
                <a:moveTo>
                  <a:pt x="0" y="321286"/>
                </a:moveTo>
                <a:lnTo>
                  <a:pt x="1617784" y="321286"/>
                </a:lnTo>
                <a:lnTo>
                  <a:pt x="1992924" y="0"/>
                </a:lnTo>
                <a:lnTo>
                  <a:pt x="3106616" y="4763"/>
                </a:lnTo>
                <a:lnTo>
                  <a:pt x="3381192" y="324217"/>
                </a:lnTo>
                <a:lnTo>
                  <a:pt x="3821723" y="315059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자유형 61"/>
          <p:cNvSpPr/>
          <p:nvPr/>
        </p:nvSpPr>
        <p:spPr>
          <a:xfrm rot="10800000">
            <a:off x="9935504" y="2327941"/>
            <a:ext cx="2262555" cy="293077"/>
          </a:xfrm>
          <a:custGeom>
            <a:avLst/>
            <a:gdLst>
              <a:gd name="connsiteX0" fmla="*/ 0 w 2239108"/>
              <a:gd name="connsiteY0" fmla="*/ 316523 h 316523"/>
              <a:gd name="connsiteX1" fmla="*/ 2039815 w 2239108"/>
              <a:gd name="connsiteY1" fmla="*/ 304800 h 316523"/>
              <a:gd name="connsiteX2" fmla="*/ 2239108 w 2239108"/>
              <a:gd name="connsiteY2" fmla="*/ 0 h 316523"/>
              <a:gd name="connsiteX0" fmla="*/ 0 w 2239108"/>
              <a:gd name="connsiteY0" fmla="*/ 316523 h 339969"/>
              <a:gd name="connsiteX1" fmla="*/ 1910861 w 2239108"/>
              <a:gd name="connsiteY1" fmla="*/ 339969 h 339969"/>
              <a:gd name="connsiteX2" fmla="*/ 2239108 w 2239108"/>
              <a:gd name="connsiteY2" fmla="*/ 0 h 339969"/>
              <a:gd name="connsiteX0" fmla="*/ 0 w 2262555"/>
              <a:gd name="connsiteY0" fmla="*/ 293077 h 316523"/>
              <a:gd name="connsiteX1" fmla="*/ 1910861 w 2262555"/>
              <a:gd name="connsiteY1" fmla="*/ 316523 h 316523"/>
              <a:gd name="connsiteX2" fmla="*/ 2262555 w 2262555"/>
              <a:gd name="connsiteY2" fmla="*/ 0 h 316523"/>
              <a:gd name="connsiteX0" fmla="*/ 0 w 2262555"/>
              <a:gd name="connsiteY0" fmla="*/ 293077 h 293077"/>
              <a:gd name="connsiteX1" fmla="*/ 1898161 w 2262555"/>
              <a:gd name="connsiteY1" fmla="*/ 284773 h 293077"/>
              <a:gd name="connsiteX2" fmla="*/ 2262555 w 2262555"/>
              <a:gd name="connsiteY2" fmla="*/ 0 h 293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62555" h="293077">
                <a:moveTo>
                  <a:pt x="0" y="293077"/>
                </a:moveTo>
                <a:lnTo>
                  <a:pt x="1898161" y="284773"/>
                </a:lnTo>
                <a:lnTo>
                  <a:pt x="226255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자유형 62"/>
          <p:cNvSpPr/>
          <p:nvPr/>
        </p:nvSpPr>
        <p:spPr>
          <a:xfrm rot="10800000">
            <a:off x="9818274" y="1917634"/>
            <a:ext cx="2379785" cy="550984"/>
          </a:xfrm>
          <a:custGeom>
            <a:avLst/>
            <a:gdLst>
              <a:gd name="connsiteX0" fmla="*/ 0 w 2379785"/>
              <a:gd name="connsiteY0" fmla="*/ 550984 h 550984"/>
              <a:gd name="connsiteX1" fmla="*/ 1992923 w 2379785"/>
              <a:gd name="connsiteY1" fmla="*/ 550984 h 550984"/>
              <a:gd name="connsiteX2" fmla="*/ 2379785 w 2379785"/>
              <a:gd name="connsiteY2" fmla="*/ 269631 h 550984"/>
              <a:gd name="connsiteX3" fmla="*/ 2379785 w 2379785"/>
              <a:gd name="connsiteY3" fmla="*/ 0 h 550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9785" h="550984">
                <a:moveTo>
                  <a:pt x="0" y="550984"/>
                </a:moveTo>
                <a:lnTo>
                  <a:pt x="1992923" y="550984"/>
                </a:lnTo>
                <a:lnTo>
                  <a:pt x="2379785" y="269631"/>
                </a:lnTo>
                <a:lnTo>
                  <a:pt x="237978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자유형 63"/>
          <p:cNvSpPr/>
          <p:nvPr/>
        </p:nvSpPr>
        <p:spPr>
          <a:xfrm rot="10800000">
            <a:off x="9500286" y="1562522"/>
            <a:ext cx="2686050" cy="1136650"/>
          </a:xfrm>
          <a:custGeom>
            <a:avLst/>
            <a:gdLst>
              <a:gd name="connsiteX0" fmla="*/ 0 w 2686050"/>
              <a:gd name="connsiteY0" fmla="*/ 1130300 h 1136650"/>
              <a:gd name="connsiteX1" fmla="*/ 1968500 w 2686050"/>
              <a:gd name="connsiteY1" fmla="*/ 1136650 h 1136650"/>
              <a:gd name="connsiteX2" fmla="*/ 2686050 w 2686050"/>
              <a:gd name="connsiteY2" fmla="*/ 577850 h 1136650"/>
              <a:gd name="connsiteX3" fmla="*/ 2686050 w 2686050"/>
              <a:gd name="connsiteY3" fmla="*/ 0 h 1136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6050" h="1136650">
                <a:moveTo>
                  <a:pt x="0" y="1130300"/>
                </a:moveTo>
                <a:lnTo>
                  <a:pt x="1968500" y="1136650"/>
                </a:lnTo>
                <a:lnTo>
                  <a:pt x="2686050" y="577850"/>
                </a:lnTo>
                <a:lnTo>
                  <a:pt x="2686050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자유형 64"/>
          <p:cNvSpPr/>
          <p:nvPr/>
        </p:nvSpPr>
        <p:spPr>
          <a:xfrm rot="10800000">
            <a:off x="7779436" y="635422"/>
            <a:ext cx="4406900" cy="1079500"/>
          </a:xfrm>
          <a:custGeom>
            <a:avLst/>
            <a:gdLst>
              <a:gd name="connsiteX0" fmla="*/ 0 w 4406900"/>
              <a:gd name="connsiteY0" fmla="*/ 1054100 h 1079500"/>
              <a:gd name="connsiteX1" fmla="*/ 2705100 w 4406900"/>
              <a:gd name="connsiteY1" fmla="*/ 1079500 h 1079500"/>
              <a:gd name="connsiteX2" fmla="*/ 3924300 w 4406900"/>
              <a:gd name="connsiteY2" fmla="*/ 0 h 1079500"/>
              <a:gd name="connsiteX3" fmla="*/ 4406900 w 4406900"/>
              <a:gd name="connsiteY3" fmla="*/ 0 h 107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900" h="1079500">
                <a:moveTo>
                  <a:pt x="0" y="1054100"/>
                </a:moveTo>
                <a:lnTo>
                  <a:pt x="2705100" y="1079500"/>
                </a:lnTo>
                <a:lnTo>
                  <a:pt x="3924300" y="0"/>
                </a:lnTo>
                <a:lnTo>
                  <a:pt x="4406900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6" name="직선 연결선 65"/>
          <p:cNvCxnSpPr/>
          <p:nvPr/>
        </p:nvCxnSpPr>
        <p:spPr>
          <a:xfrm rot="10800000">
            <a:off x="7522827" y="13550"/>
            <a:ext cx="0" cy="1246495"/>
          </a:xfrm>
          <a:prstGeom prst="line">
            <a:avLst/>
          </a:prstGeom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자유형 66"/>
          <p:cNvSpPr/>
          <p:nvPr/>
        </p:nvSpPr>
        <p:spPr>
          <a:xfrm rot="10800000">
            <a:off x="7633386" y="16297"/>
            <a:ext cx="4543425" cy="1447800"/>
          </a:xfrm>
          <a:custGeom>
            <a:avLst/>
            <a:gdLst>
              <a:gd name="connsiteX0" fmla="*/ 0 w 4543425"/>
              <a:gd name="connsiteY0" fmla="*/ 1447800 h 1447800"/>
              <a:gd name="connsiteX1" fmla="*/ 657225 w 4543425"/>
              <a:gd name="connsiteY1" fmla="*/ 1152525 h 1447800"/>
              <a:gd name="connsiteX2" fmla="*/ 1762125 w 4543425"/>
              <a:gd name="connsiteY2" fmla="*/ 117157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  <a:gd name="connsiteX0" fmla="*/ 0 w 4543425"/>
              <a:gd name="connsiteY0" fmla="*/ 1447800 h 1447800"/>
              <a:gd name="connsiteX1" fmla="*/ 666750 w 4543425"/>
              <a:gd name="connsiteY1" fmla="*/ 1066800 h 1447800"/>
              <a:gd name="connsiteX2" fmla="*/ 1762125 w 4543425"/>
              <a:gd name="connsiteY2" fmla="*/ 117157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  <a:gd name="connsiteX0" fmla="*/ 0 w 4543425"/>
              <a:gd name="connsiteY0" fmla="*/ 1447800 h 1447800"/>
              <a:gd name="connsiteX1" fmla="*/ 666750 w 4543425"/>
              <a:gd name="connsiteY1" fmla="*/ 1066800 h 1447800"/>
              <a:gd name="connsiteX2" fmla="*/ 1714500 w 4543425"/>
              <a:gd name="connsiteY2" fmla="*/ 107632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43425" h="1447800">
                <a:moveTo>
                  <a:pt x="0" y="1447800"/>
                </a:moveTo>
                <a:lnTo>
                  <a:pt x="666750" y="1066800"/>
                </a:lnTo>
                <a:lnTo>
                  <a:pt x="1714500" y="1076325"/>
                </a:lnTo>
                <a:lnTo>
                  <a:pt x="2171700" y="1362075"/>
                </a:lnTo>
                <a:lnTo>
                  <a:pt x="2638425" y="1362075"/>
                </a:lnTo>
                <a:lnTo>
                  <a:pt x="3552825" y="600075"/>
                </a:lnTo>
                <a:lnTo>
                  <a:pt x="3552825" y="342900"/>
                </a:lnTo>
                <a:lnTo>
                  <a:pt x="3943350" y="0"/>
                </a:lnTo>
                <a:lnTo>
                  <a:pt x="454342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자유형 67"/>
          <p:cNvSpPr/>
          <p:nvPr/>
        </p:nvSpPr>
        <p:spPr>
          <a:xfrm rot="10800000">
            <a:off x="8281086" y="6772"/>
            <a:ext cx="800100" cy="1219200"/>
          </a:xfrm>
          <a:custGeom>
            <a:avLst/>
            <a:gdLst>
              <a:gd name="connsiteX0" fmla="*/ 800100 w 800100"/>
              <a:gd name="connsiteY0" fmla="*/ 0 h 1219200"/>
              <a:gd name="connsiteX1" fmla="*/ 800100 w 800100"/>
              <a:gd name="connsiteY1" fmla="*/ 533400 h 1219200"/>
              <a:gd name="connsiteX2" fmla="*/ 0 w 800100"/>
              <a:gd name="connsiteY2" fmla="*/ 1219200 h 1219200"/>
              <a:gd name="connsiteX3" fmla="*/ 0 w 800100"/>
              <a:gd name="connsiteY3" fmla="*/ 1219200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0100" h="1219200">
                <a:moveTo>
                  <a:pt x="800100" y="0"/>
                </a:moveTo>
                <a:lnTo>
                  <a:pt x="800100" y="533400"/>
                </a:lnTo>
                <a:lnTo>
                  <a:pt x="0" y="1219200"/>
                </a:lnTo>
                <a:lnTo>
                  <a:pt x="0" y="121920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자유형 68"/>
          <p:cNvSpPr/>
          <p:nvPr/>
        </p:nvSpPr>
        <p:spPr>
          <a:xfrm rot="10800000">
            <a:off x="7871511" y="25822"/>
            <a:ext cx="714375" cy="1200150"/>
          </a:xfrm>
          <a:custGeom>
            <a:avLst/>
            <a:gdLst>
              <a:gd name="connsiteX0" fmla="*/ 771525 w 771525"/>
              <a:gd name="connsiteY0" fmla="*/ 0 h 1200150"/>
              <a:gd name="connsiteX1" fmla="*/ 771525 w 771525"/>
              <a:gd name="connsiteY1" fmla="*/ 561975 h 1200150"/>
              <a:gd name="connsiteX2" fmla="*/ 0 w 771525"/>
              <a:gd name="connsiteY2" fmla="*/ 1200150 h 1200150"/>
              <a:gd name="connsiteX0" fmla="*/ 714375 w 714375"/>
              <a:gd name="connsiteY0" fmla="*/ 0 h 1200150"/>
              <a:gd name="connsiteX1" fmla="*/ 714375 w 714375"/>
              <a:gd name="connsiteY1" fmla="*/ 561975 h 1200150"/>
              <a:gd name="connsiteX2" fmla="*/ 0 w 714375"/>
              <a:gd name="connsiteY2" fmla="*/ 1200150 h 120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4375" h="1200150">
                <a:moveTo>
                  <a:pt x="714375" y="0"/>
                </a:moveTo>
                <a:lnTo>
                  <a:pt x="714375" y="561975"/>
                </a:lnTo>
                <a:lnTo>
                  <a:pt x="0" y="120015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자유형 71"/>
          <p:cNvSpPr/>
          <p:nvPr/>
        </p:nvSpPr>
        <p:spPr>
          <a:xfrm>
            <a:off x="381000" y="-19050"/>
            <a:ext cx="4171950" cy="1809750"/>
          </a:xfrm>
          <a:custGeom>
            <a:avLst/>
            <a:gdLst>
              <a:gd name="connsiteX0" fmla="*/ 0 w 4171950"/>
              <a:gd name="connsiteY0" fmla="*/ 0 h 1809750"/>
              <a:gd name="connsiteX1" fmla="*/ 1552575 w 4171950"/>
              <a:gd name="connsiteY1" fmla="*/ 1343025 h 1809750"/>
              <a:gd name="connsiteX2" fmla="*/ 3619500 w 4171950"/>
              <a:gd name="connsiteY2" fmla="*/ 1343025 h 1809750"/>
              <a:gd name="connsiteX3" fmla="*/ 4171950 w 4171950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71950" h="1809750">
                <a:moveTo>
                  <a:pt x="0" y="0"/>
                </a:moveTo>
                <a:lnTo>
                  <a:pt x="1552575" y="1343025"/>
                </a:lnTo>
                <a:lnTo>
                  <a:pt x="3619500" y="1343025"/>
                </a:lnTo>
                <a:lnTo>
                  <a:pt x="4171950" y="1809750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자유형 72"/>
          <p:cNvSpPr/>
          <p:nvPr/>
        </p:nvSpPr>
        <p:spPr>
          <a:xfrm>
            <a:off x="23812" y="288820"/>
            <a:ext cx="4257675" cy="1885950"/>
          </a:xfrm>
          <a:custGeom>
            <a:avLst/>
            <a:gdLst>
              <a:gd name="connsiteX0" fmla="*/ 0 w 4171950"/>
              <a:gd name="connsiteY0" fmla="*/ 0 h 1809750"/>
              <a:gd name="connsiteX1" fmla="*/ 1552575 w 4171950"/>
              <a:gd name="connsiteY1" fmla="*/ 1343025 h 1809750"/>
              <a:gd name="connsiteX2" fmla="*/ 3619500 w 4171950"/>
              <a:gd name="connsiteY2" fmla="*/ 1343025 h 1809750"/>
              <a:gd name="connsiteX3" fmla="*/ 4171950 w 4171950"/>
              <a:gd name="connsiteY3" fmla="*/ 1809750 h 1809750"/>
              <a:gd name="connsiteX0" fmla="*/ 0 w 4257675"/>
              <a:gd name="connsiteY0" fmla="*/ 0 h 1885950"/>
              <a:gd name="connsiteX1" fmla="*/ 1638300 w 4257675"/>
              <a:gd name="connsiteY1" fmla="*/ 1419225 h 1885950"/>
              <a:gd name="connsiteX2" fmla="*/ 3705225 w 4257675"/>
              <a:gd name="connsiteY2" fmla="*/ 1419225 h 1885950"/>
              <a:gd name="connsiteX3" fmla="*/ 4257675 w 4257675"/>
              <a:gd name="connsiteY3" fmla="*/ 1885950 h 1885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57675" h="1885950">
                <a:moveTo>
                  <a:pt x="0" y="0"/>
                </a:moveTo>
                <a:lnTo>
                  <a:pt x="1638300" y="1419225"/>
                </a:lnTo>
                <a:lnTo>
                  <a:pt x="3705225" y="1419225"/>
                </a:lnTo>
                <a:lnTo>
                  <a:pt x="4257675" y="1885950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자유형 73"/>
          <p:cNvSpPr/>
          <p:nvPr/>
        </p:nvSpPr>
        <p:spPr>
          <a:xfrm>
            <a:off x="8001000" y="4629150"/>
            <a:ext cx="4171950" cy="857250"/>
          </a:xfrm>
          <a:custGeom>
            <a:avLst/>
            <a:gdLst>
              <a:gd name="connsiteX0" fmla="*/ 0 w 4191000"/>
              <a:gd name="connsiteY0" fmla="*/ 0 h 857250"/>
              <a:gd name="connsiteX1" fmla="*/ 1000125 w 4191000"/>
              <a:gd name="connsiteY1" fmla="*/ 857250 h 857250"/>
              <a:gd name="connsiteX2" fmla="*/ 4191000 w 4191000"/>
              <a:gd name="connsiteY2" fmla="*/ 857250 h 857250"/>
              <a:gd name="connsiteX3" fmla="*/ 4171950 w 4191000"/>
              <a:gd name="connsiteY3" fmla="*/ 857250 h 857250"/>
              <a:gd name="connsiteX0" fmla="*/ 0 w 4171950"/>
              <a:gd name="connsiteY0" fmla="*/ 0 h 857250"/>
              <a:gd name="connsiteX1" fmla="*/ 1000125 w 4171950"/>
              <a:gd name="connsiteY1" fmla="*/ 857250 h 857250"/>
              <a:gd name="connsiteX2" fmla="*/ 4143375 w 4171950"/>
              <a:gd name="connsiteY2" fmla="*/ 857250 h 857250"/>
              <a:gd name="connsiteX3" fmla="*/ 4171950 w 4171950"/>
              <a:gd name="connsiteY3" fmla="*/ 85725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71950" h="857250">
                <a:moveTo>
                  <a:pt x="0" y="0"/>
                </a:moveTo>
                <a:lnTo>
                  <a:pt x="1000125" y="857250"/>
                </a:lnTo>
                <a:lnTo>
                  <a:pt x="4143375" y="857250"/>
                </a:lnTo>
                <a:lnTo>
                  <a:pt x="4171950" y="857250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자유형 74"/>
          <p:cNvSpPr/>
          <p:nvPr/>
        </p:nvSpPr>
        <p:spPr>
          <a:xfrm>
            <a:off x="7714570" y="5028467"/>
            <a:ext cx="4469606" cy="859631"/>
          </a:xfrm>
          <a:custGeom>
            <a:avLst/>
            <a:gdLst>
              <a:gd name="connsiteX0" fmla="*/ 0 w 4191000"/>
              <a:gd name="connsiteY0" fmla="*/ 0 h 857250"/>
              <a:gd name="connsiteX1" fmla="*/ 1000125 w 4191000"/>
              <a:gd name="connsiteY1" fmla="*/ 857250 h 857250"/>
              <a:gd name="connsiteX2" fmla="*/ 4191000 w 4191000"/>
              <a:gd name="connsiteY2" fmla="*/ 857250 h 857250"/>
              <a:gd name="connsiteX3" fmla="*/ 4171950 w 4191000"/>
              <a:gd name="connsiteY3" fmla="*/ 857250 h 857250"/>
              <a:gd name="connsiteX0" fmla="*/ 0 w 4513684"/>
              <a:gd name="connsiteY0" fmla="*/ 0 h 866775"/>
              <a:gd name="connsiteX1" fmla="*/ 1000125 w 4513684"/>
              <a:gd name="connsiteY1" fmla="*/ 857250 h 866775"/>
              <a:gd name="connsiteX2" fmla="*/ 4191000 w 4513684"/>
              <a:gd name="connsiteY2" fmla="*/ 857250 h 866775"/>
              <a:gd name="connsiteX3" fmla="*/ 4467225 w 4513684"/>
              <a:gd name="connsiteY3" fmla="*/ 866775 h 866775"/>
              <a:gd name="connsiteX0" fmla="*/ 0 w 4486182"/>
              <a:gd name="connsiteY0" fmla="*/ 0 h 864394"/>
              <a:gd name="connsiteX1" fmla="*/ 1000125 w 4486182"/>
              <a:gd name="connsiteY1" fmla="*/ 857250 h 864394"/>
              <a:gd name="connsiteX2" fmla="*/ 4191000 w 4486182"/>
              <a:gd name="connsiteY2" fmla="*/ 857250 h 864394"/>
              <a:gd name="connsiteX3" fmla="*/ 4407694 w 4486182"/>
              <a:gd name="connsiteY3" fmla="*/ 864394 h 864394"/>
              <a:gd name="connsiteX0" fmla="*/ 0 w 4568398"/>
              <a:gd name="connsiteY0" fmla="*/ 0 h 857250"/>
              <a:gd name="connsiteX1" fmla="*/ 1000125 w 4568398"/>
              <a:gd name="connsiteY1" fmla="*/ 857250 h 857250"/>
              <a:gd name="connsiteX2" fmla="*/ 4191000 w 4568398"/>
              <a:gd name="connsiteY2" fmla="*/ 857250 h 857250"/>
              <a:gd name="connsiteX3" fmla="*/ 4567238 w 4568398"/>
              <a:gd name="connsiteY3" fmla="*/ 854869 h 857250"/>
              <a:gd name="connsiteX0" fmla="*/ 0 w 4469606"/>
              <a:gd name="connsiteY0" fmla="*/ 0 h 859631"/>
              <a:gd name="connsiteX1" fmla="*/ 1000125 w 4469606"/>
              <a:gd name="connsiteY1" fmla="*/ 857250 h 859631"/>
              <a:gd name="connsiteX2" fmla="*/ 4191000 w 4469606"/>
              <a:gd name="connsiteY2" fmla="*/ 857250 h 859631"/>
              <a:gd name="connsiteX3" fmla="*/ 4469606 w 4469606"/>
              <a:gd name="connsiteY3" fmla="*/ 859631 h 859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9606" h="859631">
                <a:moveTo>
                  <a:pt x="0" y="0"/>
                </a:moveTo>
                <a:lnTo>
                  <a:pt x="1000125" y="857250"/>
                </a:lnTo>
                <a:lnTo>
                  <a:pt x="4191000" y="857250"/>
                </a:lnTo>
                <a:lnTo>
                  <a:pt x="4469606" y="859631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자유형 75"/>
          <p:cNvSpPr/>
          <p:nvPr/>
        </p:nvSpPr>
        <p:spPr>
          <a:xfrm>
            <a:off x="0" y="-19050"/>
            <a:ext cx="4419600" cy="1971675"/>
          </a:xfrm>
          <a:custGeom>
            <a:avLst/>
            <a:gdLst>
              <a:gd name="connsiteX0" fmla="*/ 0 w 4419600"/>
              <a:gd name="connsiteY0" fmla="*/ 0 h 1971675"/>
              <a:gd name="connsiteX1" fmla="*/ 1838325 w 4419600"/>
              <a:gd name="connsiteY1" fmla="*/ 1552575 h 1971675"/>
              <a:gd name="connsiteX2" fmla="*/ 3971925 w 4419600"/>
              <a:gd name="connsiteY2" fmla="*/ 1581150 h 1971675"/>
              <a:gd name="connsiteX3" fmla="*/ 4419600 w 4419600"/>
              <a:gd name="connsiteY3" fmla="*/ 1971675 h 1971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19600" h="1971675">
                <a:moveTo>
                  <a:pt x="0" y="0"/>
                </a:moveTo>
                <a:lnTo>
                  <a:pt x="1838325" y="1552575"/>
                </a:lnTo>
                <a:lnTo>
                  <a:pt x="3971925" y="1581150"/>
                </a:lnTo>
                <a:lnTo>
                  <a:pt x="4419600" y="1971675"/>
                </a:lnTo>
              </a:path>
            </a:pathLst>
          </a:custGeom>
          <a:noFill/>
          <a:ln w="19050">
            <a:solidFill>
              <a:srgbClr val="0CB9E8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자유형 76"/>
          <p:cNvSpPr/>
          <p:nvPr/>
        </p:nvSpPr>
        <p:spPr>
          <a:xfrm>
            <a:off x="7867650" y="4822825"/>
            <a:ext cx="4324350" cy="895350"/>
          </a:xfrm>
          <a:custGeom>
            <a:avLst/>
            <a:gdLst>
              <a:gd name="connsiteX0" fmla="*/ 0 w 4324350"/>
              <a:gd name="connsiteY0" fmla="*/ 0 h 895350"/>
              <a:gd name="connsiteX1" fmla="*/ 1057275 w 4324350"/>
              <a:gd name="connsiteY1" fmla="*/ 876300 h 895350"/>
              <a:gd name="connsiteX2" fmla="*/ 4324350 w 4324350"/>
              <a:gd name="connsiteY2" fmla="*/ 895350 h 895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24350" h="895350">
                <a:moveTo>
                  <a:pt x="0" y="0"/>
                </a:moveTo>
                <a:lnTo>
                  <a:pt x="1057275" y="876300"/>
                </a:lnTo>
                <a:lnTo>
                  <a:pt x="4324350" y="89535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B322C1B-588B-49F2-9F2E-46E01F5FC969}"/>
              </a:ext>
            </a:extLst>
          </p:cNvPr>
          <p:cNvSpPr/>
          <p:nvPr/>
        </p:nvSpPr>
        <p:spPr>
          <a:xfrm>
            <a:off x="4274673" y="2888275"/>
            <a:ext cx="3821577" cy="1135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5000" b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시연</a:t>
            </a:r>
            <a:endParaRPr lang="en-US" altLang="ko-KR" sz="5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84748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1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1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1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7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26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75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6" dur="375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32" grpId="0" animBg="1"/>
      <p:bldP spid="33" grpId="0" animBg="1"/>
      <p:bldP spid="34" grpId="0" animBg="1"/>
      <p:bldP spid="35" grpId="0" animBg="1"/>
      <p:bldP spid="39" grpId="0" animBg="1"/>
      <p:bldP spid="40" grpId="0" animBg="1"/>
      <p:bldP spid="44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7" grpId="0" animBg="1"/>
      <p:bldP spid="68" grpId="0" animBg="1"/>
      <p:bldP spid="6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4095750" y="1428750"/>
            <a:ext cx="4000500" cy="4000500"/>
          </a:xfrm>
          <a:prstGeom prst="ellipse">
            <a:avLst/>
          </a:prstGeom>
          <a:noFill/>
          <a:ln w="76200">
            <a:solidFill>
              <a:srgbClr val="0CB9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4486275" y="1819275"/>
            <a:ext cx="3219450" cy="3219450"/>
          </a:xfrm>
          <a:prstGeom prst="ellipse">
            <a:avLst/>
          </a:prstGeom>
          <a:noFill/>
          <a:ln w="12700">
            <a:solidFill>
              <a:srgbClr val="0CB9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막힌 원호 6"/>
          <p:cNvSpPr/>
          <p:nvPr/>
        </p:nvSpPr>
        <p:spPr>
          <a:xfrm>
            <a:off x="4370940" y="1704318"/>
            <a:ext cx="3450120" cy="3449363"/>
          </a:xfrm>
          <a:prstGeom prst="blockArc">
            <a:avLst>
              <a:gd name="adj1" fmla="val 18507138"/>
              <a:gd name="adj2" fmla="val 2061794"/>
              <a:gd name="adj3" fmla="val 6126"/>
            </a:avLst>
          </a:prstGeom>
          <a:solidFill>
            <a:srgbClr val="0CB9E8">
              <a:alpha val="52000"/>
            </a:srgbClr>
          </a:solidFill>
          <a:ln w="9525">
            <a:solidFill>
              <a:srgbClr val="0CB9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막힌 원호 7"/>
          <p:cNvSpPr/>
          <p:nvPr/>
        </p:nvSpPr>
        <p:spPr>
          <a:xfrm>
            <a:off x="4370940" y="1704318"/>
            <a:ext cx="3450120" cy="3449363"/>
          </a:xfrm>
          <a:prstGeom prst="blockArc">
            <a:avLst>
              <a:gd name="adj1" fmla="val 11742239"/>
              <a:gd name="adj2" fmla="val 14413820"/>
              <a:gd name="adj3" fmla="val 7282"/>
            </a:avLst>
          </a:prstGeom>
          <a:noFill/>
          <a:ln w="9525">
            <a:solidFill>
              <a:srgbClr val="0CB9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막힌 원호 8"/>
          <p:cNvSpPr/>
          <p:nvPr/>
        </p:nvSpPr>
        <p:spPr>
          <a:xfrm>
            <a:off x="4370940" y="1704318"/>
            <a:ext cx="3450120" cy="3449363"/>
          </a:xfrm>
          <a:prstGeom prst="blockArc">
            <a:avLst>
              <a:gd name="adj1" fmla="val 3913502"/>
              <a:gd name="adj2" fmla="val 6694589"/>
              <a:gd name="adj3" fmla="val 6339"/>
            </a:avLst>
          </a:prstGeom>
          <a:noFill/>
          <a:ln w="9525">
            <a:solidFill>
              <a:srgbClr val="0CB9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4785519" y="2118518"/>
            <a:ext cx="2620961" cy="2620961"/>
          </a:xfrm>
          <a:prstGeom prst="ellipse">
            <a:avLst/>
          </a:prstGeom>
          <a:noFill/>
          <a:ln w="12700">
            <a:solidFill>
              <a:srgbClr val="0CB9E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3860921" y="1193919"/>
            <a:ext cx="4470156" cy="4470156"/>
          </a:xfrm>
          <a:prstGeom prst="ellipse">
            <a:avLst/>
          </a:prstGeom>
          <a:noFill/>
          <a:ln w="12700">
            <a:solidFill>
              <a:srgbClr val="0CB9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자유형 31"/>
          <p:cNvSpPr/>
          <p:nvPr/>
        </p:nvSpPr>
        <p:spPr>
          <a:xfrm>
            <a:off x="-24714" y="4605895"/>
            <a:ext cx="3412868" cy="1307929"/>
          </a:xfrm>
          <a:custGeom>
            <a:avLst/>
            <a:gdLst>
              <a:gd name="connsiteX0" fmla="*/ 0 w 3476368"/>
              <a:gd name="connsiteY0" fmla="*/ 1301579 h 1301579"/>
              <a:gd name="connsiteX1" fmla="*/ 2380736 w 3476368"/>
              <a:gd name="connsiteY1" fmla="*/ 1293341 h 1301579"/>
              <a:gd name="connsiteX2" fmla="*/ 3468130 w 3476368"/>
              <a:gd name="connsiteY2" fmla="*/ 477795 h 1301579"/>
              <a:gd name="connsiteX3" fmla="*/ 3476368 w 3476368"/>
              <a:gd name="connsiteY3" fmla="*/ 0 h 1301579"/>
              <a:gd name="connsiteX0" fmla="*/ 0 w 3476368"/>
              <a:gd name="connsiteY0" fmla="*/ 1301579 h 1301579"/>
              <a:gd name="connsiteX1" fmla="*/ 2380736 w 3476368"/>
              <a:gd name="connsiteY1" fmla="*/ 1293341 h 1301579"/>
              <a:gd name="connsiteX2" fmla="*/ 3404630 w 3476368"/>
              <a:gd name="connsiteY2" fmla="*/ 452395 h 1301579"/>
              <a:gd name="connsiteX3" fmla="*/ 3476368 w 3476368"/>
              <a:gd name="connsiteY3" fmla="*/ 0 h 1301579"/>
              <a:gd name="connsiteX0" fmla="*/ 0 w 3431918"/>
              <a:gd name="connsiteY0" fmla="*/ 1301579 h 1301579"/>
              <a:gd name="connsiteX1" fmla="*/ 2380736 w 3431918"/>
              <a:gd name="connsiteY1" fmla="*/ 1293341 h 1301579"/>
              <a:gd name="connsiteX2" fmla="*/ 3404630 w 3431918"/>
              <a:gd name="connsiteY2" fmla="*/ 452395 h 1301579"/>
              <a:gd name="connsiteX3" fmla="*/ 3431918 w 3431918"/>
              <a:gd name="connsiteY3" fmla="*/ 0 h 1301579"/>
              <a:gd name="connsiteX0" fmla="*/ 0 w 3404630"/>
              <a:gd name="connsiteY0" fmla="*/ 1301579 h 1301579"/>
              <a:gd name="connsiteX1" fmla="*/ 2380736 w 3404630"/>
              <a:gd name="connsiteY1" fmla="*/ 1293341 h 1301579"/>
              <a:gd name="connsiteX2" fmla="*/ 3404630 w 3404630"/>
              <a:gd name="connsiteY2" fmla="*/ 452395 h 1301579"/>
              <a:gd name="connsiteX3" fmla="*/ 3393818 w 3404630"/>
              <a:gd name="connsiteY3" fmla="*/ 0 h 1301579"/>
              <a:gd name="connsiteX0" fmla="*/ 0 w 3412868"/>
              <a:gd name="connsiteY0" fmla="*/ 1307929 h 1307929"/>
              <a:gd name="connsiteX1" fmla="*/ 2380736 w 3412868"/>
              <a:gd name="connsiteY1" fmla="*/ 1299691 h 1307929"/>
              <a:gd name="connsiteX2" fmla="*/ 3404630 w 3412868"/>
              <a:gd name="connsiteY2" fmla="*/ 458745 h 1307929"/>
              <a:gd name="connsiteX3" fmla="*/ 3412868 w 3412868"/>
              <a:gd name="connsiteY3" fmla="*/ 0 h 1307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12868" h="1307929">
                <a:moveTo>
                  <a:pt x="0" y="1307929"/>
                </a:moveTo>
                <a:lnTo>
                  <a:pt x="2380736" y="1299691"/>
                </a:lnTo>
                <a:lnTo>
                  <a:pt x="3404630" y="458745"/>
                </a:lnTo>
                <a:lnTo>
                  <a:pt x="3412868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자유형 32"/>
          <p:cNvSpPr/>
          <p:nvPr/>
        </p:nvSpPr>
        <p:spPr>
          <a:xfrm>
            <a:off x="-8238" y="4423719"/>
            <a:ext cx="3937687" cy="1252151"/>
          </a:xfrm>
          <a:custGeom>
            <a:avLst/>
            <a:gdLst>
              <a:gd name="connsiteX0" fmla="*/ 0 w 3937687"/>
              <a:gd name="connsiteY0" fmla="*/ 1252151 h 1252151"/>
              <a:gd name="connsiteX1" fmla="*/ 1985319 w 3937687"/>
              <a:gd name="connsiteY1" fmla="*/ 1252151 h 1252151"/>
              <a:gd name="connsiteX2" fmla="*/ 2965622 w 3937687"/>
              <a:gd name="connsiteY2" fmla="*/ 469557 h 1252151"/>
              <a:gd name="connsiteX3" fmla="*/ 2957384 w 3937687"/>
              <a:gd name="connsiteY3" fmla="*/ 8238 h 1252151"/>
              <a:gd name="connsiteX4" fmla="*/ 3937687 w 3937687"/>
              <a:gd name="connsiteY4" fmla="*/ 0 h 1252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7687" h="1252151">
                <a:moveTo>
                  <a:pt x="0" y="1252151"/>
                </a:moveTo>
                <a:lnTo>
                  <a:pt x="1985319" y="1252151"/>
                </a:lnTo>
                <a:lnTo>
                  <a:pt x="2965622" y="469557"/>
                </a:lnTo>
                <a:lnTo>
                  <a:pt x="2957384" y="8238"/>
                </a:lnTo>
                <a:lnTo>
                  <a:pt x="3937687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자유형 33"/>
          <p:cNvSpPr/>
          <p:nvPr/>
        </p:nvSpPr>
        <p:spPr>
          <a:xfrm>
            <a:off x="23446" y="3863852"/>
            <a:ext cx="3821723" cy="324217"/>
          </a:xfrm>
          <a:custGeom>
            <a:avLst/>
            <a:gdLst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11723 h 246184"/>
              <a:gd name="connsiteX3" fmla="*/ 3106616 w 3821723"/>
              <a:gd name="connsiteY3" fmla="*/ 0 h 246184"/>
              <a:gd name="connsiteX4" fmla="*/ 3259016 w 3821723"/>
              <a:gd name="connsiteY4" fmla="*/ 1992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59016 w 3821723"/>
              <a:gd name="connsiteY4" fmla="*/ 1992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239957 h 246184"/>
              <a:gd name="connsiteX0" fmla="*/ 0 w 3821723"/>
              <a:gd name="connsiteY0" fmla="*/ 246184 h 246184"/>
              <a:gd name="connsiteX1" fmla="*/ 1617784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239957 h 246184"/>
              <a:gd name="connsiteX0" fmla="*/ 0 w 3821723"/>
              <a:gd name="connsiteY0" fmla="*/ 321286 h 321286"/>
              <a:gd name="connsiteX1" fmla="*/ 1617784 w 3821723"/>
              <a:gd name="connsiteY1" fmla="*/ 321286 h 321286"/>
              <a:gd name="connsiteX2" fmla="*/ 1992924 w 3821723"/>
              <a:gd name="connsiteY2" fmla="*/ 0 h 321286"/>
              <a:gd name="connsiteX3" fmla="*/ 3106616 w 3821723"/>
              <a:gd name="connsiteY3" fmla="*/ 75102 h 321286"/>
              <a:gd name="connsiteX4" fmla="*/ 3275685 w 3821723"/>
              <a:gd name="connsiteY4" fmla="*/ 312494 h 321286"/>
              <a:gd name="connsiteX5" fmla="*/ 3821723 w 3821723"/>
              <a:gd name="connsiteY5" fmla="*/ 315059 h 321286"/>
              <a:gd name="connsiteX0" fmla="*/ 0 w 3821723"/>
              <a:gd name="connsiteY0" fmla="*/ 321286 h 321286"/>
              <a:gd name="connsiteX1" fmla="*/ 1617784 w 3821723"/>
              <a:gd name="connsiteY1" fmla="*/ 321286 h 321286"/>
              <a:gd name="connsiteX2" fmla="*/ 1992924 w 3821723"/>
              <a:gd name="connsiteY2" fmla="*/ 0 h 321286"/>
              <a:gd name="connsiteX3" fmla="*/ 3106616 w 3821723"/>
              <a:gd name="connsiteY3" fmla="*/ 4763 h 321286"/>
              <a:gd name="connsiteX4" fmla="*/ 3275685 w 3821723"/>
              <a:gd name="connsiteY4" fmla="*/ 312494 h 321286"/>
              <a:gd name="connsiteX5" fmla="*/ 3821723 w 3821723"/>
              <a:gd name="connsiteY5" fmla="*/ 315059 h 321286"/>
              <a:gd name="connsiteX0" fmla="*/ 0 w 3821723"/>
              <a:gd name="connsiteY0" fmla="*/ 321286 h 324217"/>
              <a:gd name="connsiteX1" fmla="*/ 1617784 w 3821723"/>
              <a:gd name="connsiteY1" fmla="*/ 321286 h 324217"/>
              <a:gd name="connsiteX2" fmla="*/ 1992924 w 3821723"/>
              <a:gd name="connsiteY2" fmla="*/ 0 h 324217"/>
              <a:gd name="connsiteX3" fmla="*/ 3106616 w 3821723"/>
              <a:gd name="connsiteY3" fmla="*/ 4763 h 324217"/>
              <a:gd name="connsiteX4" fmla="*/ 3381192 w 3821723"/>
              <a:gd name="connsiteY4" fmla="*/ 324217 h 324217"/>
              <a:gd name="connsiteX5" fmla="*/ 3821723 w 3821723"/>
              <a:gd name="connsiteY5" fmla="*/ 315059 h 324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21723" h="324217">
                <a:moveTo>
                  <a:pt x="0" y="321286"/>
                </a:moveTo>
                <a:lnTo>
                  <a:pt x="1617784" y="321286"/>
                </a:lnTo>
                <a:lnTo>
                  <a:pt x="1992924" y="0"/>
                </a:lnTo>
                <a:lnTo>
                  <a:pt x="3106616" y="4763"/>
                </a:lnTo>
                <a:lnTo>
                  <a:pt x="3381192" y="324217"/>
                </a:lnTo>
                <a:lnTo>
                  <a:pt x="3821723" y="315059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 34"/>
          <p:cNvSpPr/>
          <p:nvPr/>
        </p:nvSpPr>
        <p:spPr>
          <a:xfrm>
            <a:off x="-11723" y="4243754"/>
            <a:ext cx="2262555" cy="293077"/>
          </a:xfrm>
          <a:custGeom>
            <a:avLst/>
            <a:gdLst>
              <a:gd name="connsiteX0" fmla="*/ 0 w 2239108"/>
              <a:gd name="connsiteY0" fmla="*/ 316523 h 316523"/>
              <a:gd name="connsiteX1" fmla="*/ 2039815 w 2239108"/>
              <a:gd name="connsiteY1" fmla="*/ 304800 h 316523"/>
              <a:gd name="connsiteX2" fmla="*/ 2239108 w 2239108"/>
              <a:gd name="connsiteY2" fmla="*/ 0 h 316523"/>
              <a:gd name="connsiteX0" fmla="*/ 0 w 2239108"/>
              <a:gd name="connsiteY0" fmla="*/ 316523 h 339969"/>
              <a:gd name="connsiteX1" fmla="*/ 1910861 w 2239108"/>
              <a:gd name="connsiteY1" fmla="*/ 339969 h 339969"/>
              <a:gd name="connsiteX2" fmla="*/ 2239108 w 2239108"/>
              <a:gd name="connsiteY2" fmla="*/ 0 h 339969"/>
              <a:gd name="connsiteX0" fmla="*/ 0 w 2262555"/>
              <a:gd name="connsiteY0" fmla="*/ 293077 h 316523"/>
              <a:gd name="connsiteX1" fmla="*/ 1910861 w 2262555"/>
              <a:gd name="connsiteY1" fmla="*/ 316523 h 316523"/>
              <a:gd name="connsiteX2" fmla="*/ 2262555 w 2262555"/>
              <a:gd name="connsiteY2" fmla="*/ 0 h 316523"/>
              <a:gd name="connsiteX0" fmla="*/ 0 w 2262555"/>
              <a:gd name="connsiteY0" fmla="*/ 293077 h 293077"/>
              <a:gd name="connsiteX1" fmla="*/ 1898161 w 2262555"/>
              <a:gd name="connsiteY1" fmla="*/ 284773 h 293077"/>
              <a:gd name="connsiteX2" fmla="*/ 2262555 w 2262555"/>
              <a:gd name="connsiteY2" fmla="*/ 0 h 293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62555" h="293077">
                <a:moveTo>
                  <a:pt x="0" y="293077"/>
                </a:moveTo>
                <a:lnTo>
                  <a:pt x="1898161" y="284773"/>
                </a:lnTo>
                <a:lnTo>
                  <a:pt x="226255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자유형 38"/>
          <p:cNvSpPr/>
          <p:nvPr/>
        </p:nvSpPr>
        <p:spPr>
          <a:xfrm>
            <a:off x="-11723" y="4396154"/>
            <a:ext cx="2379785" cy="550984"/>
          </a:xfrm>
          <a:custGeom>
            <a:avLst/>
            <a:gdLst>
              <a:gd name="connsiteX0" fmla="*/ 0 w 2379785"/>
              <a:gd name="connsiteY0" fmla="*/ 550984 h 550984"/>
              <a:gd name="connsiteX1" fmla="*/ 1992923 w 2379785"/>
              <a:gd name="connsiteY1" fmla="*/ 550984 h 550984"/>
              <a:gd name="connsiteX2" fmla="*/ 2379785 w 2379785"/>
              <a:gd name="connsiteY2" fmla="*/ 269631 h 550984"/>
              <a:gd name="connsiteX3" fmla="*/ 2379785 w 2379785"/>
              <a:gd name="connsiteY3" fmla="*/ 0 h 550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9785" h="550984">
                <a:moveTo>
                  <a:pt x="0" y="550984"/>
                </a:moveTo>
                <a:lnTo>
                  <a:pt x="1992923" y="550984"/>
                </a:lnTo>
                <a:lnTo>
                  <a:pt x="2379785" y="269631"/>
                </a:lnTo>
                <a:lnTo>
                  <a:pt x="237978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자유형 39"/>
          <p:cNvSpPr/>
          <p:nvPr/>
        </p:nvSpPr>
        <p:spPr>
          <a:xfrm>
            <a:off x="0" y="4165600"/>
            <a:ext cx="2686050" cy="1136650"/>
          </a:xfrm>
          <a:custGeom>
            <a:avLst/>
            <a:gdLst>
              <a:gd name="connsiteX0" fmla="*/ 0 w 2686050"/>
              <a:gd name="connsiteY0" fmla="*/ 1130300 h 1136650"/>
              <a:gd name="connsiteX1" fmla="*/ 1968500 w 2686050"/>
              <a:gd name="connsiteY1" fmla="*/ 1136650 h 1136650"/>
              <a:gd name="connsiteX2" fmla="*/ 2686050 w 2686050"/>
              <a:gd name="connsiteY2" fmla="*/ 577850 h 1136650"/>
              <a:gd name="connsiteX3" fmla="*/ 2686050 w 2686050"/>
              <a:gd name="connsiteY3" fmla="*/ 0 h 1136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6050" h="1136650">
                <a:moveTo>
                  <a:pt x="0" y="1130300"/>
                </a:moveTo>
                <a:lnTo>
                  <a:pt x="1968500" y="1136650"/>
                </a:lnTo>
                <a:lnTo>
                  <a:pt x="2686050" y="577850"/>
                </a:lnTo>
                <a:lnTo>
                  <a:pt x="2686050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자유형 43"/>
          <p:cNvSpPr/>
          <p:nvPr/>
        </p:nvSpPr>
        <p:spPr>
          <a:xfrm>
            <a:off x="0" y="5149850"/>
            <a:ext cx="4406900" cy="1079500"/>
          </a:xfrm>
          <a:custGeom>
            <a:avLst/>
            <a:gdLst>
              <a:gd name="connsiteX0" fmla="*/ 0 w 4406900"/>
              <a:gd name="connsiteY0" fmla="*/ 1054100 h 1079500"/>
              <a:gd name="connsiteX1" fmla="*/ 2705100 w 4406900"/>
              <a:gd name="connsiteY1" fmla="*/ 1079500 h 1079500"/>
              <a:gd name="connsiteX2" fmla="*/ 3924300 w 4406900"/>
              <a:gd name="connsiteY2" fmla="*/ 0 h 1079500"/>
              <a:gd name="connsiteX3" fmla="*/ 4406900 w 4406900"/>
              <a:gd name="connsiteY3" fmla="*/ 0 h 107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900" h="1079500">
                <a:moveTo>
                  <a:pt x="0" y="1054100"/>
                </a:moveTo>
                <a:lnTo>
                  <a:pt x="2705100" y="1079500"/>
                </a:lnTo>
                <a:lnTo>
                  <a:pt x="3924300" y="0"/>
                </a:lnTo>
                <a:lnTo>
                  <a:pt x="4406900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6" name="직선 연결선 45"/>
          <p:cNvCxnSpPr/>
          <p:nvPr/>
        </p:nvCxnSpPr>
        <p:spPr>
          <a:xfrm>
            <a:off x="4663509" y="5604727"/>
            <a:ext cx="0" cy="1246495"/>
          </a:xfrm>
          <a:prstGeom prst="line">
            <a:avLst/>
          </a:prstGeom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자유형 55"/>
          <p:cNvSpPr/>
          <p:nvPr/>
        </p:nvSpPr>
        <p:spPr>
          <a:xfrm>
            <a:off x="9525" y="5400675"/>
            <a:ext cx="4543425" cy="1447800"/>
          </a:xfrm>
          <a:custGeom>
            <a:avLst/>
            <a:gdLst>
              <a:gd name="connsiteX0" fmla="*/ 0 w 4543425"/>
              <a:gd name="connsiteY0" fmla="*/ 1447800 h 1447800"/>
              <a:gd name="connsiteX1" fmla="*/ 657225 w 4543425"/>
              <a:gd name="connsiteY1" fmla="*/ 1152525 h 1447800"/>
              <a:gd name="connsiteX2" fmla="*/ 1762125 w 4543425"/>
              <a:gd name="connsiteY2" fmla="*/ 117157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  <a:gd name="connsiteX0" fmla="*/ 0 w 4543425"/>
              <a:gd name="connsiteY0" fmla="*/ 1447800 h 1447800"/>
              <a:gd name="connsiteX1" fmla="*/ 666750 w 4543425"/>
              <a:gd name="connsiteY1" fmla="*/ 1066800 h 1447800"/>
              <a:gd name="connsiteX2" fmla="*/ 1762125 w 4543425"/>
              <a:gd name="connsiteY2" fmla="*/ 117157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  <a:gd name="connsiteX0" fmla="*/ 0 w 4543425"/>
              <a:gd name="connsiteY0" fmla="*/ 1447800 h 1447800"/>
              <a:gd name="connsiteX1" fmla="*/ 666750 w 4543425"/>
              <a:gd name="connsiteY1" fmla="*/ 1066800 h 1447800"/>
              <a:gd name="connsiteX2" fmla="*/ 1714500 w 4543425"/>
              <a:gd name="connsiteY2" fmla="*/ 107632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43425" h="1447800">
                <a:moveTo>
                  <a:pt x="0" y="1447800"/>
                </a:moveTo>
                <a:lnTo>
                  <a:pt x="666750" y="1066800"/>
                </a:lnTo>
                <a:lnTo>
                  <a:pt x="1714500" y="1076325"/>
                </a:lnTo>
                <a:lnTo>
                  <a:pt x="2171700" y="1362075"/>
                </a:lnTo>
                <a:lnTo>
                  <a:pt x="2638425" y="1362075"/>
                </a:lnTo>
                <a:lnTo>
                  <a:pt x="3552825" y="600075"/>
                </a:lnTo>
                <a:lnTo>
                  <a:pt x="3552825" y="342900"/>
                </a:lnTo>
                <a:lnTo>
                  <a:pt x="3943350" y="0"/>
                </a:lnTo>
                <a:lnTo>
                  <a:pt x="454342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자유형 56"/>
          <p:cNvSpPr/>
          <p:nvPr/>
        </p:nvSpPr>
        <p:spPr>
          <a:xfrm>
            <a:off x="3105150" y="5638800"/>
            <a:ext cx="800100" cy="1219200"/>
          </a:xfrm>
          <a:custGeom>
            <a:avLst/>
            <a:gdLst>
              <a:gd name="connsiteX0" fmla="*/ 800100 w 800100"/>
              <a:gd name="connsiteY0" fmla="*/ 0 h 1219200"/>
              <a:gd name="connsiteX1" fmla="*/ 800100 w 800100"/>
              <a:gd name="connsiteY1" fmla="*/ 533400 h 1219200"/>
              <a:gd name="connsiteX2" fmla="*/ 0 w 800100"/>
              <a:gd name="connsiteY2" fmla="*/ 1219200 h 1219200"/>
              <a:gd name="connsiteX3" fmla="*/ 0 w 800100"/>
              <a:gd name="connsiteY3" fmla="*/ 1219200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0100" h="1219200">
                <a:moveTo>
                  <a:pt x="800100" y="0"/>
                </a:moveTo>
                <a:lnTo>
                  <a:pt x="800100" y="533400"/>
                </a:lnTo>
                <a:lnTo>
                  <a:pt x="0" y="1219200"/>
                </a:lnTo>
                <a:lnTo>
                  <a:pt x="0" y="121920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자유형 57"/>
          <p:cNvSpPr/>
          <p:nvPr/>
        </p:nvSpPr>
        <p:spPr>
          <a:xfrm>
            <a:off x="3600450" y="5638800"/>
            <a:ext cx="714375" cy="1200150"/>
          </a:xfrm>
          <a:custGeom>
            <a:avLst/>
            <a:gdLst>
              <a:gd name="connsiteX0" fmla="*/ 771525 w 771525"/>
              <a:gd name="connsiteY0" fmla="*/ 0 h 1200150"/>
              <a:gd name="connsiteX1" fmla="*/ 771525 w 771525"/>
              <a:gd name="connsiteY1" fmla="*/ 561975 h 1200150"/>
              <a:gd name="connsiteX2" fmla="*/ 0 w 771525"/>
              <a:gd name="connsiteY2" fmla="*/ 1200150 h 1200150"/>
              <a:gd name="connsiteX0" fmla="*/ 714375 w 714375"/>
              <a:gd name="connsiteY0" fmla="*/ 0 h 1200150"/>
              <a:gd name="connsiteX1" fmla="*/ 714375 w 714375"/>
              <a:gd name="connsiteY1" fmla="*/ 561975 h 1200150"/>
              <a:gd name="connsiteX2" fmla="*/ 0 w 714375"/>
              <a:gd name="connsiteY2" fmla="*/ 1200150 h 120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4375" h="1200150">
                <a:moveTo>
                  <a:pt x="714375" y="0"/>
                </a:moveTo>
                <a:lnTo>
                  <a:pt x="714375" y="561975"/>
                </a:lnTo>
                <a:lnTo>
                  <a:pt x="0" y="120015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자유형 58"/>
          <p:cNvSpPr/>
          <p:nvPr/>
        </p:nvSpPr>
        <p:spPr>
          <a:xfrm rot="10800000">
            <a:off x="8798182" y="950948"/>
            <a:ext cx="3412868" cy="1307929"/>
          </a:xfrm>
          <a:custGeom>
            <a:avLst/>
            <a:gdLst>
              <a:gd name="connsiteX0" fmla="*/ 0 w 3476368"/>
              <a:gd name="connsiteY0" fmla="*/ 1301579 h 1301579"/>
              <a:gd name="connsiteX1" fmla="*/ 2380736 w 3476368"/>
              <a:gd name="connsiteY1" fmla="*/ 1293341 h 1301579"/>
              <a:gd name="connsiteX2" fmla="*/ 3468130 w 3476368"/>
              <a:gd name="connsiteY2" fmla="*/ 477795 h 1301579"/>
              <a:gd name="connsiteX3" fmla="*/ 3476368 w 3476368"/>
              <a:gd name="connsiteY3" fmla="*/ 0 h 1301579"/>
              <a:gd name="connsiteX0" fmla="*/ 0 w 3476368"/>
              <a:gd name="connsiteY0" fmla="*/ 1301579 h 1301579"/>
              <a:gd name="connsiteX1" fmla="*/ 2380736 w 3476368"/>
              <a:gd name="connsiteY1" fmla="*/ 1293341 h 1301579"/>
              <a:gd name="connsiteX2" fmla="*/ 3404630 w 3476368"/>
              <a:gd name="connsiteY2" fmla="*/ 452395 h 1301579"/>
              <a:gd name="connsiteX3" fmla="*/ 3476368 w 3476368"/>
              <a:gd name="connsiteY3" fmla="*/ 0 h 1301579"/>
              <a:gd name="connsiteX0" fmla="*/ 0 w 3431918"/>
              <a:gd name="connsiteY0" fmla="*/ 1301579 h 1301579"/>
              <a:gd name="connsiteX1" fmla="*/ 2380736 w 3431918"/>
              <a:gd name="connsiteY1" fmla="*/ 1293341 h 1301579"/>
              <a:gd name="connsiteX2" fmla="*/ 3404630 w 3431918"/>
              <a:gd name="connsiteY2" fmla="*/ 452395 h 1301579"/>
              <a:gd name="connsiteX3" fmla="*/ 3431918 w 3431918"/>
              <a:gd name="connsiteY3" fmla="*/ 0 h 1301579"/>
              <a:gd name="connsiteX0" fmla="*/ 0 w 3404630"/>
              <a:gd name="connsiteY0" fmla="*/ 1301579 h 1301579"/>
              <a:gd name="connsiteX1" fmla="*/ 2380736 w 3404630"/>
              <a:gd name="connsiteY1" fmla="*/ 1293341 h 1301579"/>
              <a:gd name="connsiteX2" fmla="*/ 3404630 w 3404630"/>
              <a:gd name="connsiteY2" fmla="*/ 452395 h 1301579"/>
              <a:gd name="connsiteX3" fmla="*/ 3393818 w 3404630"/>
              <a:gd name="connsiteY3" fmla="*/ 0 h 1301579"/>
              <a:gd name="connsiteX0" fmla="*/ 0 w 3412868"/>
              <a:gd name="connsiteY0" fmla="*/ 1307929 h 1307929"/>
              <a:gd name="connsiteX1" fmla="*/ 2380736 w 3412868"/>
              <a:gd name="connsiteY1" fmla="*/ 1299691 h 1307929"/>
              <a:gd name="connsiteX2" fmla="*/ 3404630 w 3412868"/>
              <a:gd name="connsiteY2" fmla="*/ 458745 h 1307929"/>
              <a:gd name="connsiteX3" fmla="*/ 3412868 w 3412868"/>
              <a:gd name="connsiteY3" fmla="*/ 0 h 1307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12868" h="1307929">
                <a:moveTo>
                  <a:pt x="0" y="1307929"/>
                </a:moveTo>
                <a:lnTo>
                  <a:pt x="2380736" y="1299691"/>
                </a:lnTo>
                <a:lnTo>
                  <a:pt x="3404630" y="458745"/>
                </a:lnTo>
                <a:lnTo>
                  <a:pt x="3412868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자유형 59"/>
          <p:cNvSpPr/>
          <p:nvPr/>
        </p:nvSpPr>
        <p:spPr>
          <a:xfrm rot="10800000">
            <a:off x="8256887" y="1188902"/>
            <a:ext cx="3937687" cy="1252151"/>
          </a:xfrm>
          <a:custGeom>
            <a:avLst/>
            <a:gdLst>
              <a:gd name="connsiteX0" fmla="*/ 0 w 3937687"/>
              <a:gd name="connsiteY0" fmla="*/ 1252151 h 1252151"/>
              <a:gd name="connsiteX1" fmla="*/ 1985319 w 3937687"/>
              <a:gd name="connsiteY1" fmla="*/ 1252151 h 1252151"/>
              <a:gd name="connsiteX2" fmla="*/ 2965622 w 3937687"/>
              <a:gd name="connsiteY2" fmla="*/ 469557 h 1252151"/>
              <a:gd name="connsiteX3" fmla="*/ 2957384 w 3937687"/>
              <a:gd name="connsiteY3" fmla="*/ 8238 h 1252151"/>
              <a:gd name="connsiteX4" fmla="*/ 3937687 w 3937687"/>
              <a:gd name="connsiteY4" fmla="*/ 0 h 1252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7687" h="1252151">
                <a:moveTo>
                  <a:pt x="0" y="1252151"/>
                </a:moveTo>
                <a:lnTo>
                  <a:pt x="1985319" y="1252151"/>
                </a:lnTo>
                <a:lnTo>
                  <a:pt x="2965622" y="469557"/>
                </a:lnTo>
                <a:lnTo>
                  <a:pt x="2957384" y="8238"/>
                </a:lnTo>
                <a:lnTo>
                  <a:pt x="3937687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자유형 60"/>
          <p:cNvSpPr/>
          <p:nvPr/>
        </p:nvSpPr>
        <p:spPr>
          <a:xfrm rot="10800000">
            <a:off x="8341167" y="2676703"/>
            <a:ext cx="3821723" cy="324217"/>
          </a:xfrm>
          <a:custGeom>
            <a:avLst/>
            <a:gdLst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11723 h 246184"/>
              <a:gd name="connsiteX3" fmla="*/ 3106616 w 3821723"/>
              <a:gd name="connsiteY3" fmla="*/ 0 h 246184"/>
              <a:gd name="connsiteX4" fmla="*/ 3259016 w 3821723"/>
              <a:gd name="connsiteY4" fmla="*/ 1992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59016 w 3821723"/>
              <a:gd name="connsiteY4" fmla="*/ 1992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239957 h 246184"/>
              <a:gd name="connsiteX0" fmla="*/ 0 w 3821723"/>
              <a:gd name="connsiteY0" fmla="*/ 246184 h 246184"/>
              <a:gd name="connsiteX1" fmla="*/ 1617784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239957 h 246184"/>
              <a:gd name="connsiteX0" fmla="*/ 0 w 3821723"/>
              <a:gd name="connsiteY0" fmla="*/ 321286 h 321286"/>
              <a:gd name="connsiteX1" fmla="*/ 1617784 w 3821723"/>
              <a:gd name="connsiteY1" fmla="*/ 321286 h 321286"/>
              <a:gd name="connsiteX2" fmla="*/ 1992924 w 3821723"/>
              <a:gd name="connsiteY2" fmla="*/ 0 h 321286"/>
              <a:gd name="connsiteX3" fmla="*/ 3106616 w 3821723"/>
              <a:gd name="connsiteY3" fmla="*/ 75102 h 321286"/>
              <a:gd name="connsiteX4" fmla="*/ 3275685 w 3821723"/>
              <a:gd name="connsiteY4" fmla="*/ 312494 h 321286"/>
              <a:gd name="connsiteX5" fmla="*/ 3821723 w 3821723"/>
              <a:gd name="connsiteY5" fmla="*/ 315059 h 321286"/>
              <a:gd name="connsiteX0" fmla="*/ 0 w 3821723"/>
              <a:gd name="connsiteY0" fmla="*/ 321286 h 321286"/>
              <a:gd name="connsiteX1" fmla="*/ 1617784 w 3821723"/>
              <a:gd name="connsiteY1" fmla="*/ 321286 h 321286"/>
              <a:gd name="connsiteX2" fmla="*/ 1992924 w 3821723"/>
              <a:gd name="connsiteY2" fmla="*/ 0 h 321286"/>
              <a:gd name="connsiteX3" fmla="*/ 3106616 w 3821723"/>
              <a:gd name="connsiteY3" fmla="*/ 4763 h 321286"/>
              <a:gd name="connsiteX4" fmla="*/ 3275685 w 3821723"/>
              <a:gd name="connsiteY4" fmla="*/ 312494 h 321286"/>
              <a:gd name="connsiteX5" fmla="*/ 3821723 w 3821723"/>
              <a:gd name="connsiteY5" fmla="*/ 315059 h 321286"/>
              <a:gd name="connsiteX0" fmla="*/ 0 w 3821723"/>
              <a:gd name="connsiteY0" fmla="*/ 321286 h 324217"/>
              <a:gd name="connsiteX1" fmla="*/ 1617784 w 3821723"/>
              <a:gd name="connsiteY1" fmla="*/ 321286 h 324217"/>
              <a:gd name="connsiteX2" fmla="*/ 1992924 w 3821723"/>
              <a:gd name="connsiteY2" fmla="*/ 0 h 324217"/>
              <a:gd name="connsiteX3" fmla="*/ 3106616 w 3821723"/>
              <a:gd name="connsiteY3" fmla="*/ 4763 h 324217"/>
              <a:gd name="connsiteX4" fmla="*/ 3381192 w 3821723"/>
              <a:gd name="connsiteY4" fmla="*/ 324217 h 324217"/>
              <a:gd name="connsiteX5" fmla="*/ 3821723 w 3821723"/>
              <a:gd name="connsiteY5" fmla="*/ 315059 h 324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21723" h="324217">
                <a:moveTo>
                  <a:pt x="0" y="321286"/>
                </a:moveTo>
                <a:lnTo>
                  <a:pt x="1617784" y="321286"/>
                </a:lnTo>
                <a:lnTo>
                  <a:pt x="1992924" y="0"/>
                </a:lnTo>
                <a:lnTo>
                  <a:pt x="3106616" y="4763"/>
                </a:lnTo>
                <a:lnTo>
                  <a:pt x="3381192" y="324217"/>
                </a:lnTo>
                <a:lnTo>
                  <a:pt x="3821723" y="315059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자유형 61"/>
          <p:cNvSpPr/>
          <p:nvPr/>
        </p:nvSpPr>
        <p:spPr>
          <a:xfrm rot="10800000">
            <a:off x="9935504" y="2327941"/>
            <a:ext cx="2262555" cy="293077"/>
          </a:xfrm>
          <a:custGeom>
            <a:avLst/>
            <a:gdLst>
              <a:gd name="connsiteX0" fmla="*/ 0 w 2239108"/>
              <a:gd name="connsiteY0" fmla="*/ 316523 h 316523"/>
              <a:gd name="connsiteX1" fmla="*/ 2039815 w 2239108"/>
              <a:gd name="connsiteY1" fmla="*/ 304800 h 316523"/>
              <a:gd name="connsiteX2" fmla="*/ 2239108 w 2239108"/>
              <a:gd name="connsiteY2" fmla="*/ 0 h 316523"/>
              <a:gd name="connsiteX0" fmla="*/ 0 w 2239108"/>
              <a:gd name="connsiteY0" fmla="*/ 316523 h 339969"/>
              <a:gd name="connsiteX1" fmla="*/ 1910861 w 2239108"/>
              <a:gd name="connsiteY1" fmla="*/ 339969 h 339969"/>
              <a:gd name="connsiteX2" fmla="*/ 2239108 w 2239108"/>
              <a:gd name="connsiteY2" fmla="*/ 0 h 339969"/>
              <a:gd name="connsiteX0" fmla="*/ 0 w 2262555"/>
              <a:gd name="connsiteY0" fmla="*/ 293077 h 316523"/>
              <a:gd name="connsiteX1" fmla="*/ 1910861 w 2262555"/>
              <a:gd name="connsiteY1" fmla="*/ 316523 h 316523"/>
              <a:gd name="connsiteX2" fmla="*/ 2262555 w 2262555"/>
              <a:gd name="connsiteY2" fmla="*/ 0 h 316523"/>
              <a:gd name="connsiteX0" fmla="*/ 0 w 2262555"/>
              <a:gd name="connsiteY0" fmla="*/ 293077 h 293077"/>
              <a:gd name="connsiteX1" fmla="*/ 1898161 w 2262555"/>
              <a:gd name="connsiteY1" fmla="*/ 284773 h 293077"/>
              <a:gd name="connsiteX2" fmla="*/ 2262555 w 2262555"/>
              <a:gd name="connsiteY2" fmla="*/ 0 h 293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62555" h="293077">
                <a:moveTo>
                  <a:pt x="0" y="293077"/>
                </a:moveTo>
                <a:lnTo>
                  <a:pt x="1898161" y="284773"/>
                </a:lnTo>
                <a:lnTo>
                  <a:pt x="226255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자유형 62"/>
          <p:cNvSpPr/>
          <p:nvPr/>
        </p:nvSpPr>
        <p:spPr>
          <a:xfrm rot="10800000">
            <a:off x="9818274" y="1917634"/>
            <a:ext cx="2379785" cy="550984"/>
          </a:xfrm>
          <a:custGeom>
            <a:avLst/>
            <a:gdLst>
              <a:gd name="connsiteX0" fmla="*/ 0 w 2379785"/>
              <a:gd name="connsiteY0" fmla="*/ 550984 h 550984"/>
              <a:gd name="connsiteX1" fmla="*/ 1992923 w 2379785"/>
              <a:gd name="connsiteY1" fmla="*/ 550984 h 550984"/>
              <a:gd name="connsiteX2" fmla="*/ 2379785 w 2379785"/>
              <a:gd name="connsiteY2" fmla="*/ 269631 h 550984"/>
              <a:gd name="connsiteX3" fmla="*/ 2379785 w 2379785"/>
              <a:gd name="connsiteY3" fmla="*/ 0 h 550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9785" h="550984">
                <a:moveTo>
                  <a:pt x="0" y="550984"/>
                </a:moveTo>
                <a:lnTo>
                  <a:pt x="1992923" y="550984"/>
                </a:lnTo>
                <a:lnTo>
                  <a:pt x="2379785" y="269631"/>
                </a:lnTo>
                <a:lnTo>
                  <a:pt x="237978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자유형 63"/>
          <p:cNvSpPr/>
          <p:nvPr/>
        </p:nvSpPr>
        <p:spPr>
          <a:xfrm rot="10800000">
            <a:off x="9500286" y="1562522"/>
            <a:ext cx="2686050" cy="1136650"/>
          </a:xfrm>
          <a:custGeom>
            <a:avLst/>
            <a:gdLst>
              <a:gd name="connsiteX0" fmla="*/ 0 w 2686050"/>
              <a:gd name="connsiteY0" fmla="*/ 1130300 h 1136650"/>
              <a:gd name="connsiteX1" fmla="*/ 1968500 w 2686050"/>
              <a:gd name="connsiteY1" fmla="*/ 1136650 h 1136650"/>
              <a:gd name="connsiteX2" fmla="*/ 2686050 w 2686050"/>
              <a:gd name="connsiteY2" fmla="*/ 577850 h 1136650"/>
              <a:gd name="connsiteX3" fmla="*/ 2686050 w 2686050"/>
              <a:gd name="connsiteY3" fmla="*/ 0 h 1136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6050" h="1136650">
                <a:moveTo>
                  <a:pt x="0" y="1130300"/>
                </a:moveTo>
                <a:lnTo>
                  <a:pt x="1968500" y="1136650"/>
                </a:lnTo>
                <a:lnTo>
                  <a:pt x="2686050" y="577850"/>
                </a:lnTo>
                <a:lnTo>
                  <a:pt x="2686050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자유형 64"/>
          <p:cNvSpPr/>
          <p:nvPr/>
        </p:nvSpPr>
        <p:spPr>
          <a:xfrm rot="10800000">
            <a:off x="7779436" y="635422"/>
            <a:ext cx="4406900" cy="1079500"/>
          </a:xfrm>
          <a:custGeom>
            <a:avLst/>
            <a:gdLst>
              <a:gd name="connsiteX0" fmla="*/ 0 w 4406900"/>
              <a:gd name="connsiteY0" fmla="*/ 1054100 h 1079500"/>
              <a:gd name="connsiteX1" fmla="*/ 2705100 w 4406900"/>
              <a:gd name="connsiteY1" fmla="*/ 1079500 h 1079500"/>
              <a:gd name="connsiteX2" fmla="*/ 3924300 w 4406900"/>
              <a:gd name="connsiteY2" fmla="*/ 0 h 1079500"/>
              <a:gd name="connsiteX3" fmla="*/ 4406900 w 4406900"/>
              <a:gd name="connsiteY3" fmla="*/ 0 h 107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900" h="1079500">
                <a:moveTo>
                  <a:pt x="0" y="1054100"/>
                </a:moveTo>
                <a:lnTo>
                  <a:pt x="2705100" y="1079500"/>
                </a:lnTo>
                <a:lnTo>
                  <a:pt x="3924300" y="0"/>
                </a:lnTo>
                <a:lnTo>
                  <a:pt x="4406900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6" name="직선 연결선 65"/>
          <p:cNvCxnSpPr/>
          <p:nvPr/>
        </p:nvCxnSpPr>
        <p:spPr>
          <a:xfrm rot="10800000">
            <a:off x="7522827" y="13550"/>
            <a:ext cx="0" cy="1246495"/>
          </a:xfrm>
          <a:prstGeom prst="line">
            <a:avLst/>
          </a:prstGeom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자유형 66"/>
          <p:cNvSpPr/>
          <p:nvPr/>
        </p:nvSpPr>
        <p:spPr>
          <a:xfrm rot="10800000">
            <a:off x="7633386" y="16297"/>
            <a:ext cx="4543425" cy="1447800"/>
          </a:xfrm>
          <a:custGeom>
            <a:avLst/>
            <a:gdLst>
              <a:gd name="connsiteX0" fmla="*/ 0 w 4543425"/>
              <a:gd name="connsiteY0" fmla="*/ 1447800 h 1447800"/>
              <a:gd name="connsiteX1" fmla="*/ 657225 w 4543425"/>
              <a:gd name="connsiteY1" fmla="*/ 1152525 h 1447800"/>
              <a:gd name="connsiteX2" fmla="*/ 1762125 w 4543425"/>
              <a:gd name="connsiteY2" fmla="*/ 117157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  <a:gd name="connsiteX0" fmla="*/ 0 w 4543425"/>
              <a:gd name="connsiteY0" fmla="*/ 1447800 h 1447800"/>
              <a:gd name="connsiteX1" fmla="*/ 666750 w 4543425"/>
              <a:gd name="connsiteY1" fmla="*/ 1066800 h 1447800"/>
              <a:gd name="connsiteX2" fmla="*/ 1762125 w 4543425"/>
              <a:gd name="connsiteY2" fmla="*/ 117157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  <a:gd name="connsiteX0" fmla="*/ 0 w 4543425"/>
              <a:gd name="connsiteY0" fmla="*/ 1447800 h 1447800"/>
              <a:gd name="connsiteX1" fmla="*/ 666750 w 4543425"/>
              <a:gd name="connsiteY1" fmla="*/ 1066800 h 1447800"/>
              <a:gd name="connsiteX2" fmla="*/ 1714500 w 4543425"/>
              <a:gd name="connsiteY2" fmla="*/ 107632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43425" h="1447800">
                <a:moveTo>
                  <a:pt x="0" y="1447800"/>
                </a:moveTo>
                <a:lnTo>
                  <a:pt x="666750" y="1066800"/>
                </a:lnTo>
                <a:lnTo>
                  <a:pt x="1714500" y="1076325"/>
                </a:lnTo>
                <a:lnTo>
                  <a:pt x="2171700" y="1362075"/>
                </a:lnTo>
                <a:lnTo>
                  <a:pt x="2638425" y="1362075"/>
                </a:lnTo>
                <a:lnTo>
                  <a:pt x="3552825" y="600075"/>
                </a:lnTo>
                <a:lnTo>
                  <a:pt x="3552825" y="342900"/>
                </a:lnTo>
                <a:lnTo>
                  <a:pt x="3943350" y="0"/>
                </a:lnTo>
                <a:lnTo>
                  <a:pt x="454342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자유형 67"/>
          <p:cNvSpPr/>
          <p:nvPr/>
        </p:nvSpPr>
        <p:spPr>
          <a:xfrm rot="10800000">
            <a:off x="8281086" y="6772"/>
            <a:ext cx="800100" cy="1219200"/>
          </a:xfrm>
          <a:custGeom>
            <a:avLst/>
            <a:gdLst>
              <a:gd name="connsiteX0" fmla="*/ 800100 w 800100"/>
              <a:gd name="connsiteY0" fmla="*/ 0 h 1219200"/>
              <a:gd name="connsiteX1" fmla="*/ 800100 w 800100"/>
              <a:gd name="connsiteY1" fmla="*/ 533400 h 1219200"/>
              <a:gd name="connsiteX2" fmla="*/ 0 w 800100"/>
              <a:gd name="connsiteY2" fmla="*/ 1219200 h 1219200"/>
              <a:gd name="connsiteX3" fmla="*/ 0 w 800100"/>
              <a:gd name="connsiteY3" fmla="*/ 1219200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0100" h="1219200">
                <a:moveTo>
                  <a:pt x="800100" y="0"/>
                </a:moveTo>
                <a:lnTo>
                  <a:pt x="800100" y="533400"/>
                </a:lnTo>
                <a:lnTo>
                  <a:pt x="0" y="1219200"/>
                </a:lnTo>
                <a:lnTo>
                  <a:pt x="0" y="121920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자유형 68"/>
          <p:cNvSpPr/>
          <p:nvPr/>
        </p:nvSpPr>
        <p:spPr>
          <a:xfrm rot="10800000">
            <a:off x="7871511" y="25822"/>
            <a:ext cx="714375" cy="1200150"/>
          </a:xfrm>
          <a:custGeom>
            <a:avLst/>
            <a:gdLst>
              <a:gd name="connsiteX0" fmla="*/ 771525 w 771525"/>
              <a:gd name="connsiteY0" fmla="*/ 0 h 1200150"/>
              <a:gd name="connsiteX1" fmla="*/ 771525 w 771525"/>
              <a:gd name="connsiteY1" fmla="*/ 561975 h 1200150"/>
              <a:gd name="connsiteX2" fmla="*/ 0 w 771525"/>
              <a:gd name="connsiteY2" fmla="*/ 1200150 h 1200150"/>
              <a:gd name="connsiteX0" fmla="*/ 714375 w 714375"/>
              <a:gd name="connsiteY0" fmla="*/ 0 h 1200150"/>
              <a:gd name="connsiteX1" fmla="*/ 714375 w 714375"/>
              <a:gd name="connsiteY1" fmla="*/ 561975 h 1200150"/>
              <a:gd name="connsiteX2" fmla="*/ 0 w 714375"/>
              <a:gd name="connsiteY2" fmla="*/ 1200150 h 120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4375" h="1200150">
                <a:moveTo>
                  <a:pt x="714375" y="0"/>
                </a:moveTo>
                <a:lnTo>
                  <a:pt x="714375" y="561975"/>
                </a:lnTo>
                <a:lnTo>
                  <a:pt x="0" y="120015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자유형 71"/>
          <p:cNvSpPr/>
          <p:nvPr/>
        </p:nvSpPr>
        <p:spPr>
          <a:xfrm>
            <a:off x="381000" y="-19050"/>
            <a:ext cx="4171950" cy="1809750"/>
          </a:xfrm>
          <a:custGeom>
            <a:avLst/>
            <a:gdLst>
              <a:gd name="connsiteX0" fmla="*/ 0 w 4171950"/>
              <a:gd name="connsiteY0" fmla="*/ 0 h 1809750"/>
              <a:gd name="connsiteX1" fmla="*/ 1552575 w 4171950"/>
              <a:gd name="connsiteY1" fmla="*/ 1343025 h 1809750"/>
              <a:gd name="connsiteX2" fmla="*/ 3619500 w 4171950"/>
              <a:gd name="connsiteY2" fmla="*/ 1343025 h 1809750"/>
              <a:gd name="connsiteX3" fmla="*/ 4171950 w 4171950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71950" h="1809750">
                <a:moveTo>
                  <a:pt x="0" y="0"/>
                </a:moveTo>
                <a:lnTo>
                  <a:pt x="1552575" y="1343025"/>
                </a:lnTo>
                <a:lnTo>
                  <a:pt x="3619500" y="1343025"/>
                </a:lnTo>
                <a:lnTo>
                  <a:pt x="4171950" y="1809750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자유형 72"/>
          <p:cNvSpPr/>
          <p:nvPr/>
        </p:nvSpPr>
        <p:spPr>
          <a:xfrm>
            <a:off x="23812" y="288820"/>
            <a:ext cx="4257675" cy="1885950"/>
          </a:xfrm>
          <a:custGeom>
            <a:avLst/>
            <a:gdLst>
              <a:gd name="connsiteX0" fmla="*/ 0 w 4171950"/>
              <a:gd name="connsiteY0" fmla="*/ 0 h 1809750"/>
              <a:gd name="connsiteX1" fmla="*/ 1552575 w 4171950"/>
              <a:gd name="connsiteY1" fmla="*/ 1343025 h 1809750"/>
              <a:gd name="connsiteX2" fmla="*/ 3619500 w 4171950"/>
              <a:gd name="connsiteY2" fmla="*/ 1343025 h 1809750"/>
              <a:gd name="connsiteX3" fmla="*/ 4171950 w 4171950"/>
              <a:gd name="connsiteY3" fmla="*/ 1809750 h 1809750"/>
              <a:gd name="connsiteX0" fmla="*/ 0 w 4257675"/>
              <a:gd name="connsiteY0" fmla="*/ 0 h 1885950"/>
              <a:gd name="connsiteX1" fmla="*/ 1638300 w 4257675"/>
              <a:gd name="connsiteY1" fmla="*/ 1419225 h 1885950"/>
              <a:gd name="connsiteX2" fmla="*/ 3705225 w 4257675"/>
              <a:gd name="connsiteY2" fmla="*/ 1419225 h 1885950"/>
              <a:gd name="connsiteX3" fmla="*/ 4257675 w 4257675"/>
              <a:gd name="connsiteY3" fmla="*/ 1885950 h 1885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57675" h="1885950">
                <a:moveTo>
                  <a:pt x="0" y="0"/>
                </a:moveTo>
                <a:lnTo>
                  <a:pt x="1638300" y="1419225"/>
                </a:lnTo>
                <a:lnTo>
                  <a:pt x="3705225" y="1419225"/>
                </a:lnTo>
                <a:lnTo>
                  <a:pt x="4257675" y="1885950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자유형 73"/>
          <p:cNvSpPr/>
          <p:nvPr/>
        </p:nvSpPr>
        <p:spPr>
          <a:xfrm>
            <a:off x="8001000" y="4629150"/>
            <a:ext cx="4171950" cy="857250"/>
          </a:xfrm>
          <a:custGeom>
            <a:avLst/>
            <a:gdLst>
              <a:gd name="connsiteX0" fmla="*/ 0 w 4191000"/>
              <a:gd name="connsiteY0" fmla="*/ 0 h 857250"/>
              <a:gd name="connsiteX1" fmla="*/ 1000125 w 4191000"/>
              <a:gd name="connsiteY1" fmla="*/ 857250 h 857250"/>
              <a:gd name="connsiteX2" fmla="*/ 4191000 w 4191000"/>
              <a:gd name="connsiteY2" fmla="*/ 857250 h 857250"/>
              <a:gd name="connsiteX3" fmla="*/ 4171950 w 4191000"/>
              <a:gd name="connsiteY3" fmla="*/ 857250 h 857250"/>
              <a:gd name="connsiteX0" fmla="*/ 0 w 4171950"/>
              <a:gd name="connsiteY0" fmla="*/ 0 h 857250"/>
              <a:gd name="connsiteX1" fmla="*/ 1000125 w 4171950"/>
              <a:gd name="connsiteY1" fmla="*/ 857250 h 857250"/>
              <a:gd name="connsiteX2" fmla="*/ 4143375 w 4171950"/>
              <a:gd name="connsiteY2" fmla="*/ 857250 h 857250"/>
              <a:gd name="connsiteX3" fmla="*/ 4171950 w 4171950"/>
              <a:gd name="connsiteY3" fmla="*/ 85725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71950" h="857250">
                <a:moveTo>
                  <a:pt x="0" y="0"/>
                </a:moveTo>
                <a:lnTo>
                  <a:pt x="1000125" y="857250"/>
                </a:lnTo>
                <a:lnTo>
                  <a:pt x="4143375" y="857250"/>
                </a:lnTo>
                <a:lnTo>
                  <a:pt x="4171950" y="857250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자유형 74"/>
          <p:cNvSpPr/>
          <p:nvPr/>
        </p:nvSpPr>
        <p:spPr>
          <a:xfrm>
            <a:off x="7714570" y="5028467"/>
            <a:ext cx="4469606" cy="859631"/>
          </a:xfrm>
          <a:custGeom>
            <a:avLst/>
            <a:gdLst>
              <a:gd name="connsiteX0" fmla="*/ 0 w 4191000"/>
              <a:gd name="connsiteY0" fmla="*/ 0 h 857250"/>
              <a:gd name="connsiteX1" fmla="*/ 1000125 w 4191000"/>
              <a:gd name="connsiteY1" fmla="*/ 857250 h 857250"/>
              <a:gd name="connsiteX2" fmla="*/ 4191000 w 4191000"/>
              <a:gd name="connsiteY2" fmla="*/ 857250 h 857250"/>
              <a:gd name="connsiteX3" fmla="*/ 4171950 w 4191000"/>
              <a:gd name="connsiteY3" fmla="*/ 857250 h 857250"/>
              <a:gd name="connsiteX0" fmla="*/ 0 w 4513684"/>
              <a:gd name="connsiteY0" fmla="*/ 0 h 866775"/>
              <a:gd name="connsiteX1" fmla="*/ 1000125 w 4513684"/>
              <a:gd name="connsiteY1" fmla="*/ 857250 h 866775"/>
              <a:gd name="connsiteX2" fmla="*/ 4191000 w 4513684"/>
              <a:gd name="connsiteY2" fmla="*/ 857250 h 866775"/>
              <a:gd name="connsiteX3" fmla="*/ 4467225 w 4513684"/>
              <a:gd name="connsiteY3" fmla="*/ 866775 h 866775"/>
              <a:gd name="connsiteX0" fmla="*/ 0 w 4486182"/>
              <a:gd name="connsiteY0" fmla="*/ 0 h 864394"/>
              <a:gd name="connsiteX1" fmla="*/ 1000125 w 4486182"/>
              <a:gd name="connsiteY1" fmla="*/ 857250 h 864394"/>
              <a:gd name="connsiteX2" fmla="*/ 4191000 w 4486182"/>
              <a:gd name="connsiteY2" fmla="*/ 857250 h 864394"/>
              <a:gd name="connsiteX3" fmla="*/ 4407694 w 4486182"/>
              <a:gd name="connsiteY3" fmla="*/ 864394 h 864394"/>
              <a:gd name="connsiteX0" fmla="*/ 0 w 4568398"/>
              <a:gd name="connsiteY0" fmla="*/ 0 h 857250"/>
              <a:gd name="connsiteX1" fmla="*/ 1000125 w 4568398"/>
              <a:gd name="connsiteY1" fmla="*/ 857250 h 857250"/>
              <a:gd name="connsiteX2" fmla="*/ 4191000 w 4568398"/>
              <a:gd name="connsiteY2" fmla="*/ 857250 h 857250"/>
              <a:gd name="connsiteX3" fmla="*/ 4567238 w 4568398"/>
              <a:gd name="connsiteY3" fmla="*/ 854869 h 857250"/>
              <a:gd name="connsiteX0" fmla="*/ 0 w 4469606"/>
              <a:gd name="connsiteY0" fmla="*/ 0 h 859631"/>
              <a:gd name="connsiteX1" fmla="*/ 1000125 w 4469606"/>
              <a:gd name="connsiteY1" fmla="*/ 857250 h 859631"/>
              <a:gd name="connsiteX2" fmla="*/ 4191000 w 4469606"/>
              <a:gd name="connsiteY2" fmla="*/ 857250 h 859631"/>
              <a:gd name="connsiteX3" fmla="*/ 4469606 w 4469606"/>
              <a:gd name="connsiteY3" fmla="*/ 859631 h 859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9606" h="859631">
                <a:moveTo>
                  <a:pt x="0" y="0"/>
                </a:moveTo>
                <a:lnTo>
                  <a:pt x="1000125" y="857250"/>
                </a:lnTo>
                <a:lnTo>
                  <a:pt x="4191000" y="857250"/>
                </a:lnTo>
                <a:lnTo>
                  <a:pt x="4469606" y="859631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자유형 75"/>
          <p:cNvSpPr/>
          <p:nvPr/>
        </p:nvSpPr>
        <p:spPr>
          <a:xfrm>
            <a:off x="0" y="-19050"/>
            <a:ext cx="4419600" cy="1971675"/>
          </a:xfrm>
          <a:custGeom>
            <a:avLst/>
            <a:gdLst>
              <a:gd name="connsiteX0" fmla="*/ 0 w 4419600"/>
              <a:gd name="connsiteY0" fmla="*/ 0 h 1971675"/>
              <a:gd name="connsiteX1" fmla="*/ 1838325 w 4419600"/>
              <a:gd name="connsiteY1" fmla="*/ 1552575 h 1971675"/>
              <a:gd name="connsiteX2" fmla="*/ 3971925 w 4419600"/>
              <a:gd name="connsiteY2" fmla="*/ 1581150 h 1971675"/>
              <a:gd name="connsiteX3" fmla="*/ 4419600 w 4419600"/>
              <a:gd name="connsiteY3" fmla="*/ 1971675 h 1971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19600" h="1971675">
                <a:moveTo>
                  <a:pt x="0" y="0"/>
                </a:moveTo>
                <a:lnTo>
                  <a:pt x="1838325" y="1552575"/>
                </a:lnTo>
                <a:lnTo>
                  <a:pt x="3971925" y="1581150"/>
                </a:lnTo>
                <a:lnTo>
                  <a:pt x="4419600" y="1971675"/>
                </a:lnTo>
              </a:path>
            </a:pathLst>
          </a:custGeom>
          <a:noFill/>
          <a:ln w="19050">
            <a:solidFill>
              <a:srgbClr val="0CB9E8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자유형 76"/>
          <p:cNvSpPr/>
          <p:nvPr/>
        </p:nvSpPr>
        <p:spPr>
          <a:xfrm>
            <a:off x="7867650" y="4822825"/>
            <a:ext cx="4324350" cy="895350"/>
          </a:xfrm>
          <a:custGeom>
            <a:avLst/>
            <a:gdLst>
              <a:gd name="connsiteX0" fmla="*/ 0 w 4324350"/>
              <a:gd name="connsiteY0" fmla="*/ 0 h 895350"/>
              <a:gd name="connsiteX1" fmla="*/ 1057275 w 4324350"/>
              <a:gd name="connsiteY1" fmla="*/ 876300 h 895350"/>
              <a:gd name="connsiteX2" fmla="*/ 4324350 w 4324350"/>
              <a:gd name="connsiteY2" fmla="*/ 895350 h 895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24350" h="895350">
                <a:moveTo>
                  <a:pt x="0" y="0"/>
                </a:moveTo>
                <a:lnTo>
                  <a:pt x="1057275" y="876300"/>
                </a:lnTo>
                <a:lnTo>
                  <a:pt x="4324350" y="89535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B322C1B-588B-49F2-9F2E-46E01F5FC969}"/>
              </a:ext>
            </a:extLst>
          </p:cNvPr>
          <p:cNvSpPr/>
          <p:nvPr/>
        </p:nvSpPr>
        <p:spPr>
          <a:xfrm>
            <a:off x="4496144" y="2838811"/>
            <a:ext cx="3199710" cy="1135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000" b="1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QnA</a:t>
            </a:r>
            <a:endParaRPr lang="en-US" altLang="ko-KR" sz="5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46374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1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1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1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7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26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75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6" dur="375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32" grpId="0" animBg="1"/>
      <p:bldP spid="33" grpId="0" animBg="1"/>
      <p:bldP spid="34" grpId="0" animBg="1"/>
      <p:bldP spid="35" grpId="0" animBg="1"/>
      <p:bldP spid="39" grpId="0" animBg="1"/>
      <p:bldP spid="40" grpId="0" animBg="1"/>
      <p:bldP spid="44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7" grpId="0" animBg="1"/>
      <p:bldP spid="68" grpId="0" animBg="1"/>
      <p:bldP spid="6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4095750" y="1428750"/>
            <a:ext cx="4000500" cy="4000500"/>
          </a:xfrm>
          <a:prstGeom prst="ellipse">
            <a:avLst/>
          </a:prstGeom>
          <a:noFill/>
          <a:ln w="76200">
            <a:solidFill>
              <a:srgbClr val="0CB9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/>
          <p:cNvSpPr/>
          <p:nvPr/>
        </p:nvSpPr>
        <p:spPr>
          <a:xfrm>
            <a:off x="4486275" y="1819275"/>
            <a:ext cx="3219450" cy="3219450"/>
          </a:xfrm>
          <a:prstGeom prst="ellipse">
            <a:avLst/>
          </a:prstGeom>
          <a:noFill/>
          <a:ln w="12700">
            <a:solidFill>
              <a:srgbClr val="0CB9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막힌 원호 6"/>
          <p:cNvSpPr/>
          <p:nvPr/>
        </p:nvSpPr>
        <p:spPr>
          <a:xfrm>
            <a:off x="4370940" y="1704318"/>
            <a:ext cx="3450120" cy="3449363"/>
          </a:xfrm>
          <a:prstGeom prst="blockArc">
            <a:avLst>
              <a:gd name="adj1" fmla="val 18507138"/>
              <a:gd name="adj2" fmla="val 2061794"/>
              <a:gd name="adj3" fmla="val 6126"/>
            </a:avLst>
          </a:prstGeom>
          <a:solidFill>
            <a:srgbClr val="0CB9E8">
              <a:alpha val="52000"/>
            </a:srgbClr>
          </a:solidFill>
          <a:ln w="9525">
            <a:solidFill>
              <a:srgbClr val="0CB9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막힌 원호 7"/>
          <p:cNvSpPr/>
          <p:nvPr/>
        </p:nvSpPr>
        <p:spPr>
          <a:xfrm>
            <a:off x="4370940" y="1704318"/>
            <a:ext cx="3450120" cy="3449363"/>
          </a:xfrm>
          <a:prstGeom prst="blockArc">
            <a:avLst>
              <a:gd name="adj1" fmla="val 11742239"/>
              <a:gd name="adj2" fmla="val 14413820"/>
              <a:gd name="adj3" fmla="val 7282"/>
            </a:avLst>
          </a:prstGeom>
          <a:noFill/>
          <a:ln w="9525">
            <a:solidFill>
              <a:srgbClr val="0CB9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막힌 원호 8"/>
          <p:cNvSpPr/>
          <p:nvPr/>
        </p:nvSpPr>
        <p:spPr>
          <a:xfrm>
            <a:off x="4370940" y="1704318"/>
            <a:ext cx="3450120" cy="3449363"/>
          </a:xfrm>
          <a:prstGeom prst="blockArc">
            <a:avLst>
              <a:gd name="adj1" fmla="val 3913502"/>
              <a:gd name="adj2" fmla="val 6694589"/>
              <a:gd name="adj3" fmla="val 6339"/>
            </a:avLst>
          </a:prstGeom>
          <a:noFill/>
          <a:ln w="9525">
            <a:solidFill>
              <a:srgbClr val="0CB9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4785519" y="2118518"/>
            <a:ext cx="2620961" cy="2620961"/>
          </a:xfrm>
          <a:prstGeom prst="ellipse">
            <a:avLst/>
          </a:prstGeom>
          <a:noFill/>
          <a:ln w="12700">
            <a:solidFill>
              <a:srgbClr val="0CB9E8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3860921" y="1193919"/>
            <a:ext cx="4470156" cy="4470156"/>
          </a:xfrm>
          <a:prstGeom prst="ellipse">
            <a:avLst/>
          </a:prstGeom>
          <a:noFill/>
          <a:ln w="12700">
            <a:solidFill>
              <a:srgbClr val="0CB9E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자유형 31"/>
          <p:cNvSpPr/>
          <p:nvPr/>
        </p:nvSpPr>
        <p:spPr>
          <a:xfrm>
            <a:off x="-24714" y="4605895"/>
            <a:ext cx="3412868" cy="1307929"/>
          </a:xfrm>
          <a:custGeom>
            <a:avLst/>
            <a:gdLst>
              <a:gd name="connsiteX0" fmla="*/ 0 w 3476368"/>
              <a:gd name="connsiteY0" fmla="*/ 1301579 h 1301579"/>
              <a:gd name="connsiteX1" fmla="*/ 2380736 w 3476368"/>
              <a:gd name="connsiteY1" fmla="*/ 1293341 h 1301579"/>
              <a:gd name="connsiteX2" fmla="*/ 3468130 w 3476368"/>
              <a:gd name="connsiteY2" fmla="*/ 477795 h 1301579"/>
              <a:gd name="connsiteX3" fmla="*/ 3476368 w 3476368"/>
              <a:gd name="connsiteY3" fmla="*/ 0 h 1301579"/>
              <a:gd name="connsiteX0" fmla="*/ 0 w 3476368"/>
              <a:gd name="connsiteY0" fmla="*/ 1301579 h 1301579"/>
              <a:gd name="connsiteX1" fmla="*/ 2380736 w 3476368"/>
              <a:gd name="connsiteY1" fmla="*/ 1293341 h 1301579"/>
              <a:gd name="connsiteX2" fmla="*/ 3404630 w 3476368"/>
              <a:gd name="connsiteY2" fmla="*/ 452395 h 1301579"/>
              <a:gd name="connsiteX3" fmla="*/ 3476368 w 3476368"/>
              <a:gd name="connsiteY3" fmla="*/ 0 h 1301579"/>
              <a:gd name="connsiteX0" fmla="*/ 0 w 3431918"/>
              <a:gd name="connsiteY0" fmla="*/ 1301579 h 1301579"/>
              <a:gd name="connsiteX1" fmla="*/ 2380736 w 3431918"/>
              <a:gd name="connsiteY1" fmla="*/ 1293341 h 1301579"/>
              <a:gd name="connsiteX2" fmla="*/ 3404630 w 3431918"/>
              <a:gd name="connsiteY2" fmla="*/ 452395 h 1301579"/>
              <a:gd name="connsiteX3" fmla="*/ 3431918 w 3431918"/>
              <a:gd name="connsiteY3" fmla="*/ 0 h 1301579"/>
              <a:gd name="connsiteX0" fmla="*/ 0 w 3404630"/>
              <a:gd name="connsiteY0" fmla="*/ 1301579 h 1301579"/>
              <a:gd name="connsiteX1" fmla="*/ 2380736 w 3404630"/>
              <a:gd name="connsiteY1" fmla="*/ 1293341 h 1301579"/>
              <a:gd name="connsiteX2" fmla="*/ 3404630 w 3404630"/>
              <a:gd name="connsiteY2" fmla="*/ 452395 h 1301579"/>
              <a:gd name="connsiteX3" fmla="*/ 3393818 w 3404630"/>
              <a:gd name="connsiteY3" fmla="*/ 0 h 1301579"/>
              <a:gd name="connsiteX0" fmla="*/ 0 w 3412868"/>
              <a:gd name="connsiteY0" fmla="*/ 1307929 h 1307929"/>
              <a:gd name="connsiteX1" fmla="*/ 2380736 w 3412868"/>
              <a:gd name="connsiteY1" fmla="*/ 1299691 h 1307929"/>
              <a:gd name="connsiteX2" fmla="*/ 3404630 w 3412868"/>
              <a:gd name="connsiteY2" fmla="*/ 458745 h 1307929"/>
              <a:gd name="connsiteX3" fmla="*/ 3412868 w 3412868"/>
              <a:gd name="connsiteY3" fmla="*/ 0 h 1307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12868" h="1307929">
                <a:moveTo>
                  <a:pt x="0" y="1307929"/>
                </a:moveTo>
                <a:lnTo>
                  <a:pt x="2380736" y="1299691"/>
                </a:lnTo>
                <a:lnTo>
                  <a:pt x="3404630" y="458745"/>
                </a:lnTo>
                <a:lnTo>
                  <a:pt x="3412868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자유형 32"/>
          <p:cNvSpPr/>
          <p:nvPr/>
        </p:nvSpPr>
        <p:spPr>
          <a:xfrm>
            <a:off x="-8238" y="4423719"/>
            <a:ext cx="3937687" cy="1252151"/>
          </a:xfrm>
          <a:custGeom>
            <a:avLst/>
            <a:gdLst>
              <a:gd name="connsiteX0" fmla="*/ 0 w 3937687"/>
              <a:gd name="connsiteY0" fmla="*/ 1252151 h 1252151"/>
              <a:gd name="connsiteX1" fmla="*/ 1985319 w 3937687"/>
              <a:gd name="connsiteY1" fmla="*/ 1252151 h 1252151"/>
              <a:gd name="connsiteX2" fmla="*/ 2965622 w 3937687"/>
              <a:gd name="connsiteY2" fmla="*/ 469557 h 1252151"/>
              <a:gd name="connsiteX3" fmla="*/ 2957384 w 3937687"/>
              <a:gd name="connsiteY3" fmla="*/ 8238 h 1252151"/>
              <a:gd name="connsiteX4" fmla="*/ 3937687 w 3937687"/>
              <a:gd name="connsiteY4" fmla="*/ 0 h 1252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7687" h="1252151">
                <a:moveTo>
                  <a:pt x="0" y="1252151"/>
                </a:moveTo>
                <a:lnTo>
                  <a:pt x="1985319" y="1252151"/>
                </a:lnTo>
                <a:lnTo>
                  <a:pt x="2965622" y="469557"/>
                </a:lnTo>
                <a:lnTo>
                  <a:pt x="2957384" y="8238"/>
                </a:lnTo>
                <a:lnTo>
                  <a:pt x="3937687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자유형 33"/>
          <p:cNvSpPr/>
          <p:nvPr/>
        </p:nvSpPr>
        <p:spPr>
          <a:xfrm>
            <a:off x="23446" y="3863852"/>
            <a:ext cx="3821723" cy="324217"/>
          </a:xfrm>
          <a:custGeom>
            <a:avLst/>
            <a:gdLst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11723 h 246184"/>
              <a:gd name="connsiteX3" fmla="*/ 3106616 w 3821723"/>
              <a:gd name="connsiteY3" fmla="*/ 0 h 246184"/>
              <a:gd name="connsiteX4" fmla="*/ 3259016 w 3821723"/>
              <a:gd name="connsiteY4" fmla="*/ 1992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59016 w 3821723"/>
              <a:gd name="connsiteY4" fmla="*/ 1992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239957 h 246184"/>
              <a:gd name="connsiteX0" fmla="*/ 0 w 3821723"/>
              <a:gd name="connsiteY0" fmla="*/ 246184 h 246184"/>
              <a:gd name="connsiteX1" fmla="*/ 1617784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239957 h 246184"/>
              <a:gd name="connsiteX0" fmla="*/ 0 w 3821723"/>
              <a:gd name="connsiteY0" fmla="*/ 321286 h 321286"/>
              <a:gd name="connsiteX1" fmla="*/ 1617784 w 3821723"/>
              <a:gd name="connsiteY1" fmla="*/ 321286 h 321286"/>
              <a:gd name="connsiteX2" fmla="*/ 1992924 w 3821723"/>
              <a:gd name="connsiteY2" fmla="*/ 0 h 321286"/>
              <a:gd name="connsiteX3" fmla="*/ 3106616 w 3821723"/>
              <a:gd name="connsiteY3" fmla="*/ 75102 h 321286"/>
              <a:gd name="connsiteX4" fmla="*/ 3275685 w 3821723"/>
              <a:gd name="connsiteY4" fmla="*/ 312494 h 321286"/>
              <a:gd name="connsiteX5" fmla="*/ 3821723 w 3821723"/>
              <a:gd name="connsiteY5" fmla="*/ 315059 h 321286"/>
              <a:gd name="connsiteX0" fmla="*/ 0 w 3821723"/>
              <a:gd name="connsiteY0" fmla="*/ 321286 h 321286"/>
              <a:gd name="connsiteX1" fmla="*/ 1617784 w 3821723"/>
              <a:gd name="connsiteY1" fmla="*/ 321286 h 321286"/>
              <a:gd name="connsiteX2" fmla="*/ 1992924 w 3821723"/>
              <a:gd name="connsiteY2" fmla="*/ 0 h 321286"/>
              <a:gd name="connsiteX3" fmla="*/ 3106616 w 3821723"/>
              <a:gd name="connsiteY3" fmla="*/ 4763 h 321286"/>
              <a:gd name="connsiteX4" fmla="*/ 3275685 w 3821723"/>
              <a:gd name="connsiteY4" fmla="*/ 312494 h 321286"/>
              <a:gd name="connsiteX5" fmla="*/ 3821723 w 3821723"/>
              <a:gd name="connsiteY5" fmla="*/ 315059 h 321286"/>
              <a:gd name="connsiteX0" fmla="*/ 0 w 3821723"/>
              <a:gd name="connsiteY0" fmla="*/ 321286 h 324217"/>
              <a:gd name="connsiteX1" fmla="*/ 1617784 w 3821723"/>
              <a:gd name="connsiteY1" fmla="*/ 321286 h 324217"/>
              <a:gd name="connsiteX2" fmla="*/ 1992924 w 3821723"/>
              <a:gd name="connsiteY2" fmla="*/ 0 h 324217"/>
              <a:gd name="connsiteX3" fmla="*/ 3106616 w 3821723"/>
              <a:gd name="connsiteY3" fmla="*/ 4763 h 324217"/>
              <a:gd name="connsiteX4" fmla="*/ 3381192 w 3821723"/>
              <a:gd name="connsiteY4" fmla="*/ 324217 h 324217"/>
              <a:gd name="connsiteX5" fmla="*/ 3821723 w 3821723"/>
              <a:gd name="connsiteY5" fmla="*/ 315059 h 324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21723" h="324217">
                <a:moveTo>
                  <a:pt x="0" y="321286"/>
                </a:moveTo>
                <a:lnTo>
                  <a:pt x="1617784" y="321286"/>
                </a:lnTo>
                <a:lnTo>
                  <a:pt x="1992924" y="0"/>
                </a:lnTo>
                <a:lnTo>
                  <a:pt x="3106616" y="4763"/>
                </a:lnTo>
                <a:lnTo>
                  <a:pt x="3381192" y="324217"/>
                </a:lnTo>
                <a:lnTo>
                  <a:pt x="3821723" y="315059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자유형 34"/>
          <p:cNvSpPr/>
          <p:nvPr/>
        </p:nvSpPr>
        <p:spPr>
          <a:xfrm>
            <a:off x="-11723" y="4243754"/>
            <a:ext cx="2262555" cy="293077"/>
          </a:xfrm>
          <a:custGeom>
            <a:avLst/>
            <a:gdLst>
              <a:gd name="connsiteX0" fmla="*/ 0 w 2239108"/>
              <a:gd name="connsiteY0" fmla="*/ 316523 h 316523"/>
              <a:gd name="connsiteX1" fmla="*/ 2039815 w 2239108"/>
              <a:gd name="connsiteY1" fmla="*/ 304800 h 316523"/>
              <a:gd name="connsiteX2" fmla="*/ 2239108 w 2239108"/>
              <a:gd name="connsiteY2" fmla="*/ 0 h 316523"/>
              <a:gd name="connsiteX0" fmla="*/ 0 w 2239108"/>
              <a:gd name="connsiteY0" fmla="*/ 316523 h 339969"/>
              <a:gd name="connsiteX1" fmla="*/ 1910861 w 2239108"/>
              <a:gd name="connsiteY1" fmla="*/ 339969 h 339969"/>
              <a:gd name="connsiteX2" fmla="*/ 2239108 w 2239108"/>
              <a:gd name="connsiteY2" fmla="*/ 0 h 339969"/>
              <a:gd name="connsiteX0" fmla="*/ 0 w 2262555"/>
              <a:gd name="connsiteY0" fmla="*/ 293077 h 316523"/>
              <a:gd name="connsiteX1" fmla="*/ 1910861 w 2262555"/>
              <a:gd name="connsiteY1" fmla="*/ 316523 h 316523"/>
              <a:gd name="connsiteX2" fmla="*/ 2262555 w 2262555"/>
              <a:gd name="connsiteY2" fmla="*/ 0 h 316523"/>
              <a:gd name="connsiteX0" fmla="*/ 0 w 2262555"/>
              <a:gd name="connsiteY0" fmla="*/ 293077 h 293077"/>
              <a:gd name="connsiteX1" fmla="*/ 1898161 w 2262555"/>
              <a:gd name="connsiteY1" fmla="*/ 284773 h 293077"/>
              <a:gd name="connsiteX2" fmla="*/ 2262555 w 2262555"/>
              <a:gd name="connsiteY2" fmla="*/ 0 h 293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62555" h="293077">
                <a:moveTo>
                  <a:pt x="0" y="293077"/>
                </a:moveTo>
                <a:lnTo>
                  <a:pt x="1898161" y="284773"/>
                </a:lnTo>
                <a:lnTo>
                  <a:pt x="226255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자유형 38"/>
          <p:cNvSpPr/>
          <p:nvPr/>
        </p:nvSpPr>
        <p:spPr>
          <a:xfrm>
            <a:off x="-11723" y="4396154"/>
            <a:ext cx="2379785" cy="550984"/>
          </a:xfrm>
          <a:custGeom>
            <a:avLst/>
            <a:gdLst>
              <a:gd name="connsiteX0" fmla="*/ 0 w 2379785"/>
              <a:gd name="connsiteY0" fmla="*/ 550984 h 550984"/>
              <a:gd name="connsiteX1" fmla="*/ 1992923 w 2379785"/>
              <a:gd name="connsiteY1" fmla="*/ 550984 h 550984"/>
              <a:gd name="connsiteX2" fmla="*/ 2379785 w 2379785"/>
              <a:gd name="connsiteY2" fmla="*/ 269631 h 550984"/>
              <a:gd name="connsiteX3" fmla="*/ 2379785 w 2379785"/>
              <a:gd name="connsiteY3" fmla="*/ 0 h 550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9785" h="550984">
                <a:moveTo>
                  <a:pt x="0" y="550984"/>
                </a:moveTo>
                <a:lnTo>
                  <a:pt x="1992923" y="550984"/>
                </a:lnTo>
                <a:lnTo>
                  <a:pt x="2379785" y="269631"/>
                </a:lnTo>
                <a:lnTo>
                  <a:pt x="237978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자유형 39"/>
          <p:cNvSpPr/>
          <p:nvPr/>
        </p:nvSpPr>
        <p:spPr>
          <a:xfrm>
            <a:off x="0" y="4165600"/>
            <a:ext cx="2686050" cy="1136650"/>
          </a:xfrm>
          <a:custGeom>
            <a:avLst/>
            <a:gdLst>
              <a:gd name="connsiteX0" fmla="*/ 0 w 2686050"/>
              <a:gd name="connsiteY0" fmla="*/ 1130300 h 1136650"/>
              <a:gd name="connsiteX1" fmla="*/ 1968500 w 2686050"/>
              <a:gd name="connsiteY1" fmla="*/ 1136650 h 1136650"/>
              <a:gd name="connsiteX2" fmla="*/ 2686050 w 2686050"/>
              <a:gd name="connsiteY2" fmla="*/ 577850 h 1136650"/>
              <a:gd name="connsiteX3" fmla="*/ 2686050 w 2686050"/>
              <a:gd name="connsiteY3" fmla="*/ 0 h 1136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6050" h="1136650">
                <a:moveTo>
                  <a:pt x="0" y="1130300"/>
                </a:moveTo>
                <a:lnTo>
                  <a:pt x="1968500" y="1136650"/>
                </a:lnTo>
                <a:lnTo>
                  <a:pt x="2686050" y="577850"/>
                </a:lnTo>
                <a:lnTo>
                  <a:pt x="2686050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자유형 43"/>
          <p:cNvSpPr/>
          <p:nvPr/>
        </p:nvSpPr>
        <p:spPr>
          <a:xfrm>
            <a:off x="0" y="5149850"/>
            <a:ext cx="4406900" cy="1079500"/>
          </a:xfrm>
          <a:custGeom>
            <a:avLst/>
            <a:gdLst>
              <a:gd name="connsiteX0" fmla="*/ 0 w 4406900"/>
              <a:gd name="connsiteY0" fmla="*/ 1054100 h 1079500"/>
              <a:gd name="connsiteX1" fmla="*/ 2705100 w 4406900"/>
              <a:gd name="connsiteY1" fmla="*/ 1079500 h 1079500"/>
              <a:gd name="connsiteX2" fmla="*/ 3924300 w 4406900"/>
              <a:gd name="connsiteY2" fmla="*/ 0 h 1079500"/>
              <a:gd name="connsiteX3" fmla="*/ 4406900 w 4406900"/>
              <a:gd name="connsiteY3" fmla="*/ 0 h 107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900" h="1079500">
                <a:moveTo>
                  <a:pt x="0" y="1054100"/>
                </a:moveTo>
                <a:lnTo>
                  <a:pt x="2705100" y="1079500"/>
                </a:lnTo>
                <a:lnTo>
                  <a:pt x="3924300" y="0"/>
                </a:lnTo>
                <a:lnTo>
                  <a:pt x="4406900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6" name="직선 연결선 45"/>
          <p:cNvCxnSpPr/>
          <p:nvPr/>
        </p:nvCxnSpPr>
        <p:spPr>
          <a:xfrm>
            <a:off x="4663509" y="5604727"/>
            <a:ext cx="0" cy="1246495"/>
          </a:xfrm>
          <a:prstGeom prst="line">
            <a:avLst/>
          </a:prstGeom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자유형 55"/>
          <p:cNvSpPr/>
          <p:nvPr/>
        </p:nvSpPr>
        <p:spPr>
          <a:xfrm>
            <a:off x="9525" y="5400675"/>
            <a:ext cx="4543425" cy="1447800"/>
          </a:xfrm>
          <a:custGeom>
            <a:avLst/>
            <a:gdLst>
              <a:gd name="connsiteX0" fmla="*/ 0 w 4543425"/>
              <a:gd name="connsiteY0" fmla="*/ 1447800 h 1447800"/>
              <a:gd name="connsiteX1" fmla="*/ 657225 w 4543425"/>
              <a:gd name="connsiteY1" fmla="*/ 1152525 h 1447800"/>
              <a:gd name="connsiteX2" fmla="*/ 1762125 w 4543425"/>
              <a:gd name="connsiteY2" fmla="*/ 117157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  <a:gd name="connsiteX0" fmla="*/ 0 w 4543425"/>
              <a:gd name="connsiteY0" fmla="*/ 1447800 h 1447800"/>
              <a:gd name="connsiteX1" fmla="*/ 666750 w 4543425"/>
              <a:gd name="connsiteY1" fmla="*/ 1066800 h 1447800"/>
              <a:gd name="connsiteX2" fmla="*/ 1762125 w 4543425"/>
              <a:gd name="connsiteY2" fmla="*/ 117157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  <a:gd name="connsiteX0" fmla="*/ 0 w 4543425"/>
              <a:gd name="connsiteY0" fmla="*/ 1447800 h 1447800"/>
              <a:gd name="connsiteX1" fmla="*/ 666750 w 4543425"/>
              <a:gd name="connsiteY1" fmla="*/ 1066800 h 1447800"/>
              <a:gd name="connsiteX2" fmla="*/ 1714500 w 4543425"/>
              <a:gd name="connsiteY2" fmla="*/ 107632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43425" h="1447800">
                <a:moveTo>
                  <a:pt x="0" y="1447800"/>
                </a:moveTo>
                <a:lnTo>
                  <a:pt x="666750" y="1066800"/>
                </a:lnTo>
                <a:lnTo>
                  <a:pt x="1714500" y="1076325"/>
                </a:lnTo>
                <a:lnTo>
                  <a:pt x="2171700" y="1362075"/>
                </a:lnTo>
                <a:lnTo>
                  <a:pt x="2638425" y="1362075"/>
                </a:lnTo>
                <a:lnTo>
                  <a:pt x="3552825" y="600075"/>
                </a:lnTo>
                <a:lnTo>
                  <a:pt x="3552825" y="342900"/>
                </a:lnTo>
                <a:lnTo>
                  <a:pt x="3943350" y="0"/>
                </a:lnTo>
                <a:lnTo>
                  <a:pt x="454342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자유형 56"/>
          <p:cNvSpPr/>
          <p:nvPr/>
        </p:nvSpPr>
        <p:spPr>
          <a:xfrm>
            <a:off x="3105150" y="5638800"/>
            <a:ext cx="800100" cy="1219200"/>
          </a:xfrm>
          <a:custGeom>
            <a:avLst/>
            <a:gdLst>
              <a:gd name="connsiteX0" fmla="*/ 800100 w 800100"/>
              <a:gd name="connsiteY0" fmla="*/ 0 h 1219200"/>
              <a:gd name="connsiteX1" fmla="*/ 800100 w 800100"/>
              <a:gd name="connsiteY1" fmla="*/ 533400 h 1219200"/>
              <a:gd name="connsiteX2" fmla="*/ 0 w 800100"/>
              <a:gd name="connsiteY2" fmla="*/ 1219200 h 1219200"/>
              <a:gd name="connsiteX3" fmla="*/ 0 w 800100"/>
              <a:gd name="connsiteY3" fmla="*/ 1219200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0100" h="1219200">
                <a:moveTo>
                  <a:pt x="800100" y="0"/>
                </a:moveTo>
                <a:lnTo>
                  <a:pt x="800100" y="533400"/>
                </a:lnTo>
                <a:lnTo>
                  <a:pt x="0" y="1219200"/>
                </a:lnTo>
                <a:lnTo>
                  <a:pt x="0" y="121920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자유형 57"/>
          <p:cNvSpPr/>
          <p:nvPr/>
        </p:nvSpPr>
        <p:spPr>
          <a:xfrm>
            <a:off x="3600450" y="5638800"/>
            <a:ext cx="714375" cy="1200150"/>
          </a:xfrm>
          <a:custGeom>
            <a:avLst/>
            <a:gdLst>
              <a:gd name="connsiteX0" fmla="*/ 771525 w 771525"/>
              <a:gd name="connsiteY0" fmla="*/ 0 h 1200150"/>
              <a:gd name="connsiteX1" fmla="*/ 771525 w 771525"/>
              <a:gd name="connsiteY1" fmla="*/ 561975 h 1200150"/>
              <a:gd name="connsiteX2" fmla="*/ 0 w 771525"/>
              <a:gd name="connsiteY2" fmla="*/ 1200150 h 1200150"/>
              <a:gd name="connsiteX0" fmla="*/ 714375 w 714375"/>
              <a:gd name="connsiteY0" fmla="*/ 0 h 1200150"/>
              <a:gd name="connsiteX1" fmla="*/ 714375 w 714375"/>
              <a:gd name="connsiteY1" fmla="*/ 561975 h 1200150"/>
              <a:gd name="connsiteX2" fmla="*/ 0 w 714375"/>
              <a:gd name="connsiteY2" fmla="*/ 1200150 h 120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4375" h="1200150">
                <a:moveTo>
                  <a:pt x="714375" y="0"/>
                </a:moveTo>
                <a:lnTo>
                  <a:pt x="714375" y="561975"/>
                </a:lnTo>
                <a:lnTo>
                  <a:pt x="0" y="120015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자유형 58"/>
          <p:cNvSpPr/>
          <p:nvPr/>
        </p:nvSpPr>
        <p:spPr>
          <a:xfrm rot="10800000">
            <a:off x="8798182" y="950948"/>
            <a:ext cx="3412868" cy="1307929"/>
          </a:xfrm>
          <a:custGeom>
            <a:avLst/>
            <a:gdLst>
              <a:gd name="connsiteX0" fmla="*/ 0 w 3476368"/>
              <a:gd name="connsiteY0" fmla="*/ 1301579 h 1301579"/>
              <a:gd name="connsiteX1" fmla="*/ 2380736 w 3476368"/>
              <a:gd name="connsiteY1" fmla="*/ 1293341 h 1301579"/>
              <a:gd name="connsiteX2" fmla="*/ 3468130 w 3476368"/>
              <a:gd name="connsiteY2" fmla="*/ 477795 h 1301579"/>
              <a:gd name="connsiteX3" fmla="*/ 3476368 w 3476368"/>
              <a:gd name="connsiteY3" fmla="*/ 0 h 1301579"/>
              <a:gd name="connsiteX0" fmla="*/ 0 w 3476368"/>
              <a:gd name="connsiteY0" fmla="*/ 1301579 h 1301579"/>
              <a:gd name="connsiteX1" fmla="*/ 2380736 w 3476368"/>
              <a:gd name="connsiteY1" fmla="*/ 1293341 h 1301579"/>
              <a:gd name="connsiteX2" fmla="*/ 3404630 w 3476368"/>
              <a:gd name="connsiteY2" fmla="*/ 452395 h 1301579"/>
              <a:gd name="connsiteX3" fmla="*/ 3476368 w 3476368"/>
              <a:gd name="connsiteY3" fmla="*/ 0 h 1301579"/>
              <a:gd name="connsiteX0" fmla="*/ 0 w 3431918"/>
              <a:gd name="connsiteY0" fmla="*/ 1301579 h 1301579"/>
              <a:gd name="connsiteX1" fmla="*/ 2380736 w 3431918"/>
              <a:gd name="connsiteY1" fmla="*/ 1293341 h 1301579"/>
              <a:gd name="connsiteX2" fmla="*/ 3404630 w 3431918"/>
              <a:gd name="connsiteY2" fmla="*/ 452395 h 1301579"/>
              <a:gd name="connsiteX3" fmla="*/ 3431918 w 3431918"/>
              <a:gd name="connsiteY3" fmla="*/ 0 h 1301579"/>
              <a:gd name="connsiteX0" fmla="*/ 0 w 3404630"/>
              <a:gd name="connsiteY0" fmla="*/ 1301579 h 1301579"/>
              <a:gd name="connsiteX1" fmla="*/ 2380736 w 3404630"/>
              <a:gd name="connsiteY1" fmla="*/ 1293341 h 1301579"/>
              <a:gd name="connsiteX2" fmla="*/ 3404630 w 3404630"/>
              <a:gd name="connsiteY2" fmla="*/ 452395 h 1301579"/>
              <a:gd name="connsiteX3" fmla="*/ 3393818 w 3404630"/>
              <a:gd name="connsiteY3" fmla="*/ 0 h 1301579"/>
              <a:gd name="connsiteX0" fmla="*/ 0 w 3412868"/>
              <a:gd name="connsiteY0" fmla="*/ 1307929 h 1307929"/>
              <a:gd name="connsiteX1" fmla="*/ 2380736 w 3412868"/>
              <a:gd name="connsiteY1" fmla="*/ 1299691 h 1307929"/>
              <a:gd name="connsiteX2" fmla="*/ 3404630 w 3412868"/>
              <a:gd name="connsiteY2" fmla="*/ 458745 h 1307929"/>
              <a:gd name="connsiteX3" fmla="*/ 3412868 w 3412868"/>
              <a:gd name="connsiteY3" fmla="*/ 0 h 1307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12868" h="1307929">
                <a:moveTo>
                  <a:pt x="0" y="1307929"/>
                </a:moveTo>
                <a:lnTo>
                  <a:pt x="2380736" y="1299691"/>
                </a:lnTo>
                <a:lnTo>
                  <a:pt x="3404630" y="458745"/>
                </a:lnTo>
                <a:lnTo>
                  <a:pt x="3412868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자유형 59"/>
          <p:cNvSpPr/>
          <p:nvPr/>
        </p:nvSpPr>
        <p:spPr>
          <a:xfrm rot="10800000">
            <a:off x="8256887" y="1188902"/>
            <a:ext cx="3937687" cy="1252151"/>
          </a:xfrm>
          <a:custGeom>
            <a:avLst/>
            <a:gdLst>
              <a:gd name="connsiteX0" fmla="*/ 0 w 3937687"/>
              <a:gd name="connsiteY0" fmla="*/ 1252151 h 1252151"/>
              <a:gd name="connsiteX1" fmla="*/ 1985319 w 3937687"/>
              <a:gd name="connsiteY1" fmla="*/ 1252151 h 1252151"/>
              <a:gd name="connsiteX2" fmla="*/ 2965622 w 3937687"/>
              <a:gd name="connsiteY2" fmla="*/ 469557 h 1252151"/>
              <a:gd name="connsiteX3" fmla="*/ 2957384 w 3937687"/>
              <a:gd name="connsiteY3" fmla="*/ 8238 h 1252151"/>
              <a:gd name="connsiteX4" fmla="*/ 3937687 w 3937687"/>
              <a:gd name="connsiteY4" fmla="*/ 0 h 1252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7687" h="1252151">
                <a:moveTo>
                  <a:pt x="0" y="1252151"/>
                </a:moveTo>
                <a:lnTo>
                  <a:pt x="1985319" y="1252151"/>
                </a:lnTo>
                <a:lnTo>
                  <a:pt x="2965622" y="469557"/>
                </a:lnTo>
                <a:lnTo>
                  <a:pt x="2957384" y="8238"/>
                </a:lnTo>
                <a:lnTo>
                  <a:pt x="3937687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자유형 60"/>
          <p:cNvSpPr/>
          <p:nvPr/>
        </p:nvSpPr>
        <p:spPr>
          <a:xfrm rot="10800000">
            <a:off x="8341167" y="2676703"/>
            <a:ext cx="3821723" cy="324217"/>
          </a:xfrm>
          <a:custGeom>
            <a:avLst/>
            <a:gdLst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11723 h 246184"/>
              <a:gd name="connsiteX3" fmla="*/ 3106616 w 3821723"/>
              <a:gd name="connsiteY3" fmla="*/ 0 h 246184"/>
              <a:gd name="connsiteX4" fmla="*/ 3259016 w 3821723"/>
              <a:gd name="connsiteY4" fmla="*/ 1992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59016 w 3821723"/>
              <a:gd name="connsiteY4" fmla="*/ 1992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187569 h 246184"/>
              <a:gd name="connsiteX0" fmla="*/ 0 w 3821723"/>
              <a:gd name="connsiteY0" fmla="*/ 246184 h 246184"/>
              <a:gd name="connsiteX1" fmla="*/ 1875692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239957 h 246184"/>
              <a:gd name="connsiteX0" fmla="*/ 0 w 3821723"/>
              <a:gd name="connsiteY0" fmla="*/ 246184 h 246184"/>
              <a:gd name="connsiteX1" fmla="*/ 1617784 w 3821723"/>
              <a:gd name="connsiteY1" fmla="*/ 246184 h 246184"/>
              <a:gd name="connsiteX2" fmla="*/ 2039816 w 3821723"/>
              <a:gd name="connsiteY2" fmla="*/ 6960 h 246184"/>
              <a:gd name="connsiteX3" fmla="*/ 3106616 w 3821723"/>
              <a:gd name="connsiteY3" fmla="*/ 0 h 246184"/>
              <a:gd name="connsiteX4" fmla="*/ 3275685 w 3821723"/>
              <a:gd name="connsiteY4" fmla="*/ 237392 h 246184"/>
              <a:gd name="connsiteX5" fmla="*/ 3821723 w 3821723"/>
              <a:gd name="connsiteY5" fmla="*/ 239957 h 246184"/>
              <a:gd name="connsiteX0" fmla="*/ 0 w 3821723"/>
              <a:gd name="connsiteY0" fmla="*/ 321286 h 321286"/>
              <a:gd name="connsiteX1" fmla="*/ 1617784 w 3821723"/>
              <a:gd name="connsiteY1" fmla="*/ 321286 h 321286"/>
              <a:gd name="connsiteX2" fmla="*/ 1992924 w 3821723"/>
              <a:gd name="connsiteY2" fmla="*/ 0 h 321286"/>
              <a:gd name="connsiteX3" fmla="*/ 3106616 w 3821723"/>
              <a:gd name="connsiteY3" fmla="*/ 75102 h 321286"/>
              <a:gd name="connsiteX4" fmla="*/ 3275685 w 3821723"/>
              <a:gd name="connsiteY4" fmla="*/ 312494 h 321286"/>
              <a:gd name="connsiteX5" fmla="*/ 3821723 w 3821723"/>
              <a:gd name="connsiteY5" fmla="*/ 315059 h 321286"/>
              <a:gd name="connsiteX0" fmla="*/ 0 w 3821723"/>
              <a:gd name="connsiteY0" fmla="*/ 321286 h 321286"/>
              <a:gd name="connsiteX1" fmla="*/ 1617784 w 3821723"/>
              <a:gd name="connsiteY1" fmla="*/ 321286 h 321286"/>
              <a:gd name="connsiteX2" fmla="*/ 1992924 w 3821723"/>
              <a:gd name="connsiteY2" fmla="*/ 0 h 321286"/>
              <a:gd name="connsiteX3" fmla="*/ 3106616 w 3821723"/>
              <a:gd name="connsiteY3" fmla="*/ 4763 h 321286"/>
              <a:gd name="connsiteX4" fmla="*/ 3275685 w 3821723"/>
              <a:gd name="connsiteY4" fmla="*/ 312494 h 321286"/>
              <a:gd name="connsiteX5" fmla="*/ 3821723 w 3821723"/>
              <a:gd name="connsiteY5" fmla="*/ 315059 h 321286"/>
              <a:gd name="connsiteX0" fmla="*/ 0 w 3821723"/>
              <a:gd name="connsiteY0" fmla="*/ 321286 h 324217"/>
              <a:gd name="connsiteX1" fmla="*/ 1617784 w 3821723"/>
              <a:gd name="connsiteY1" fmla="*/ 321286 h 324217"/>
              <a:gd name="connsiteX2" fmla="*/ 1992924 w 3821723"/>
              <a:gd name="connsiteY2" fmla="*/ 0 h 324217"/>
              <a:gd name="connsiteX3" fmla="*/ 3106616 w 3821723"/>
              <a:gd name="connsiteY3" fmla="*/ 4763 h 324217"/>
              <a:gd name="connsiteX4" fmla="*/ 3381192 w 3821723"/>
              <a:gd name="connsiteY4" fmla="*/ 324217 h 324217"/>
              <a:gd name="connsiteX5" fmla="*/ 3821723 w 3821723"/>
              <a:gd name="connsiteY5" fmla="*/ 315059 h 3242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21723" h="324217">
                <a:moveTo>
                  <a:pt x="0" y="321286"/>
                </a:moveTo>
                <a:lnTo>
                  <a:pt x="1617784" y="321286"/>
                </a:lnTo>
                <a:lnTo>
                  <a:pt x="1992924" y="0"/>
                </a:lnTo>
                <a:lnTo>
                  <a:pt x="3106616" y="4763"/>
                </a:lnTo>
                <a:lnTo>
                  <a:pt x="3381192" y="324217"/>
                </a:lnTo>
                <a:lnTo>
                  <a:pt x="3821723" y="315059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자유형 61"/>
          <p:cNvSpPr/>
          <p:nvPr/>
        </p:nvSpPr>
        <p:spPr>
          <a:xfrm rot="10800000">
            <a:off x="9935504" y="2327941"/>
            <a:ext cx="2262555" cy="293077"/>
          </a:xfrm>
          <a:custGeom>
            <a:avLst/>
            <a:gdLst>
              <a:gd name="connsiteX0" fmla="*/ 0 w 2239108"/>
              <a:gd name="connsiteY0" fmla="*/ 316523 h 316523"/>
              <a:gd name="connsiteX1" fmla="*/ 2039815 w 2239108"/>
              <a:gd name="connsiteY1" fmla="*/ 304800 h 316523"/>
              <a:gd name="connsiteX2" fmla="*/ 2239108 w 2239108"/>
              <a:gd name="connsiteY2" fmla="*/ 0 h 316523"/>
              <a:gd name="connsiteX0" fmla="*/ 0 w 2239108"/>
              <a:gd name="connsiteY0" fmla="*/ 316523 h 339969"/>
              <a:gd name="connsiteX1" fmla="*/ 1910861 w 2239108"/>
              <a:gd name="connsiteY1" fmla="*/ 339969 h 339969"/>
              <a:gd name="connsiteX2" fmla="*/ 2239108 w 2239108"/>
              <a:gd name="connsiteY2" fmla="*/ 0 h 339969"/>
              <a:gd name="connsiteX0" fmla="*/ 0 w 2262555"/>
              <a:gd name="connsiteY0" fmla="*/ 293077 h 316523"/>
              <a:gd name="connsiteX1" fmla="*/ 1910861 w 2262555"/>
              <a:gd name="connsiteY1" fmla="*/ 316523 h 316523"/>
              <a:gd name="connsiteX2" fmla="*/ 2262555 w 2262555"/>
              <a:gd name="connsiteY2" fmla="*/ 0 h 316523"/>
              <a:gd name="connsiteX0" fmla="*/ 0 w 2262555"/>
              <a:gd name="connsiteY0" fmla="*/ 293077 h 293077"/>
              <a:gd name="connsiteX1" fmla="*/ 1898161 w 2262555"/>
              <a:gd name="connsiteY1" fmla="*/ 284773 h 293077"/>
              <a:gd name="connsiteX2" fmla="*/ 2262555 w 2262555"/>
              <a:gd name="connsiteY2" fmla="*/ 0 h 293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62555" h="293077">
                <a:moveTo>
                  <a:pt x="0" y="293077"/>
                </a:moveTo>
                <a:lnTo>
                  <a:pt x="1898161" y="284773"/>
                </a:lnTo>
                <a:lnTo>
                  <a:pt x="226255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자유형 62"/>
          <p:cNvSpPr/>
          <p:nvPr/>
        </p:nvSpPr>
        <p:spPr>
          <a:xfrm rot="10800000">
            <a:off x="9818274" y="1917634"/>
            <a:ext cx="2379785" cy="550984"/>
          </a:xfrm>
          <a:custGeom>
            <a:avLst/>
            <a:gdLst>
              <a:gd name="connsiteX0" fmla="*/ 0 w 2379785"/>
              <a:gd name="connsiteY0" fmla="*/ 550984 h 550984"/>
              <a:gd name="connsiteX1" fmla="*/ 1992923 w 2379785"/>
              <a:gd name="connsiteY1" fmla="*/ 550984 h 550984"/>
              <a:gd name="connsiteX2" fmla="*/ 2379785 w 2379785"/>
              <a:gd name="connsiteY2" fmla="*/ 269631 h 550984"/>
              <a:gd name="connsiteX3" fmla="*/ 2379785 w 2379785"/>
              <a:gd name="connsiteY3" fmla="*/ 0 h 550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9785" h="550984">
                <a:moveTo>
                  <a:pt x="0" y="550984"/>
                </a:moveTo>
                <a:lnTo>
                  <a:pt x="1992923" y="550984"/>
                </a:lnTo>
                <a:lnTo>
                  <a:pt x="2379785" y="269631"/>
                </a:lnTo>
                <a:lnTo>
                  <a:pt x="237978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자유형 63"/>
          <p:cNvSpPr/>
          <p:nvPr/>
        </p:nvSpPr>
        <p:spPr>
          <a:xfrm rot="10800000">
            <a:off x="9500286" y="1562522"/>
            <a:ext cx="2686050" cy="1136650"/>
          </a:xfrm>
          <a:custGeom>
            <a:avLst/>
            <a:gdLst>
              <a:gd name="connsiteX0" fmla="*/ 0 w 2686050"/>
              <a:gd name="connsiteY0" fmla="*/ 1130300 h 1136650"/>
              <a:gd name="connsiteX1" fmla="*/ 1968500 w 2686050"/>
              <a:gd name="connsiteY1" fmla="*/ 1136650 h 1136650"/>
              <a:gd name="connsiteX2" fmla="*/ 2686050 w 2686050"/>
              <a:gd name="connsiteY2" fmla="*/ 577850 h 1136650"/>
              <a:gd name="connsiteX3" fmla="*/ 2686050 w 2686050"/>
              <a:gd name="connsiteY3" fmla="*/ 0 h 1136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86050" h="1136650">
                <a:moveTo>
                  <a:pt x="0" y="1130300"/>
                </a:moveTo>
                <a:lnTo>
                  <a:pt x="1968500" y="1136650"/>
                </a:lnTo>
                <a:lnTo>
                  <a:pt x="2686050" y="577850"/>
                </a:lnTo>
                <a:lnTo>
                  <a:pt x="2686050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자유형 64"/>
          <p:cNvSpPr/>
          <p:nvPr/>
        </p:nvSpPr>
        <p:spPr>
          <a:xfrm rot="10800000">
            <a:off x="7779436" y="635422"/>
            <a:ext cx="4406900" cy="1079500"/>
          </a:xfrm>
          <a:custGeom>
            <a:avLst/>
            <a:gdLst>
              <a:gd name="connsiteX0" fmla="*/ 0 w 4406900"/>
              <a:gd name="connsiteY0" fmla="*/ 1054100 h 1079500"/>
              <a:gd name="connsiteX1" fmla="*/ 2705100 w 4406900"/>
              <a:gd name="connsiteY1" fmla="*/ 1079500 h 1079500"/>
              <a:gd name="connsiteX2" fmla="*/ 3924300 w 4406900"/>
              <a:gd name="connsiteY2" fmla="*/ 0 h 1079500"/>
              <a:gd name="connsiteX3" fmla="*/ 4406900 w 4406900"/>
              <a:gd name="connsiteY3" fmla="*/ 0 h 1079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900" h="1079500">
                <a:moveTo>
                  <a:pt x="0" y="1054100"/>
                </a:moveTo>
                <a:lnTo>
                  <a:pt x="2705100" y="1079500"/>
                </a:lnTo>
                <a:lnTo>
                  <a:pt x="3924300" y="0"/>
                </a:lnTo>
                <a:lnTo>
                  <a:pt x="4406900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6" name="직선 연결선 65"/>
          <p:cNvCxnSpPr/>
          <p:nvPr/>
        </p:nvCxnSpPr>
        <p:spPr>
          <a:xfrm rot="10800000">
            <a:off x="7522827" y="13550"/>
            <a:ext cx="0" cy="1246495"/>
          </a:xfrm>
          <a:prstGeom prst="line">
            <a:avLst/>
          </a:prstGeom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자유형 66"/>
          <p:cNvSpPr/>
          <p:nvPr/>
        </p:nvSpPr>
        <p:spPr>
          <a:xfrm rot="10800000">
            <a:off x="7633386" y="16297"/>
            <a:ext cx="4543425" cy="1447800"/>
          </a:xfrm>
          <a:custGeom>
            <a:avLst/>
            <a:gdLst>
              <a:gd name="connsiteX0" fmla="*/ 0 w 4543425"/>
              <a:gd name="connsiteY0" fmla="*/ 1447800 h 1447800"/>
              <a:gd name="connsiteX1" fmla="*/ 657225 w 4543425"/>
              <a:gd name="connsiteY1" fmla="*/ 1152525 h 1447800"/>
              <a:gd name="connsiteX2" fmla="*/ 1762125 w 4543425"/>
              <a:gd name="connsiteY2" fmla="*/ 117157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  <a:gd name="connsiteX0" fmla="*/ 0 w 4543425"/>
              <a:gd name="connsiteY0" fmla="*/ 1447800 h 1447800"/>
              <a:gd name="connsiteX1" fmla="*/ 666750 w 4543425"/>
              <a:gd name="connsiteY1" fmla="*/ 1066800 h 1447800"/>
              <a:gd name="connsiteX2" fmla="*/ 1762125 w 4543425"/>
              <a:gd name="connsiteY2" fmla="*/ 117157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  <a:gd name="connsiteX0" fmla="*/ 0 w 4543425"/>
              <a:gd name="connsiteY0" fmla="*/ 1447800 h 1447800"/>
              <a:gd name="connsiteX1" fmla="*/ 666750 w 4543425"/>
              <a:gd name="connsiteY1" fmla="*/ 1066800 h 1447800"/>
              <a:gd name="connsiteX2" fmla="*/ 1714500 w 4543425"/>
              <a:gd name="connsiteY2" fmla="*/ 1076325 h 1447800"/>
              <a:gd name="connsiteX3" fmla="*/ 2171700 w 4543425"/>
              <a:gd name="connsiteY3" fmla="*/ 1362075 h 1447800"/>
              <a:gd name="connsiteX4" fmla="*/ 2638425 w 4543425"/>
              <a:gd name="connsiteY4" fmla="*/ 1362075 h 1447800"/>
              <a:gd name="connsiteX5" fmla="*/ 3552825 w 4543425"/>
              <a:gd name="connsiteY5" fmla="*/ 600075 h 1447800"/>
              <a:gd name="connsiteX6" fmla="*/ 3552825 w 4543425"/>
              <a:gd name="connsiteY6" fmla="*/ 342900 h 1447800"/>
              <a:gd name="connsiteX7" fmla="*/ 3943350 w 4543425"/>
              <a:gd name="connsiteY7" fmla="*/ 0 h 1447800"/>
              <a:gd name="connsiteX8" fmla="*/ 4543425 w 4543425"/>
              <a:gd name="connsiteY8" fmla="*/ 0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43425" h="1447800">
                <a:moveTo>
                  <a:pt x="0" y="1447800"/>
                </a:moveTo>
                <a:lnTo>
                  <a:pt x="666750" y="1066800"/>
                </a:lnTo>
                <a:lnTo>
                  <a:pt x="1714500" y="1076325"/>
                </a:lnTo>
                <a:lnTo>
                  <a:pt x="2171700" y="1362075"/>
                </a:lnTo>
                <a:lnTo>
                  <a:pt x="2638425" y="1362075"/>
                </a:lnTo>
                <a:lnTo>
                  <a:pt x="3552825" y="600075"/>
                </a:lnTo>
                <a:lnTo>
                  <a:pt x="3552825" y="342900"/>
                </a:lnTo>
                <a:lnTo>
                  <a:pt x="3943350" y="0"/>
                </a:lnTo>
                <a:lnTo>
                  <a:pt x="4543425" y="0"/>
                </a:lnTo>
              </a:path>
            </a:pathLst>
          </a:custGeom>
          <a:noFill/>
          <a:ln w="19050">
            <a:solidFill>
              <a:srgbClr val="0CB9E8"/>
            </a:solidFill>
            <a:tailEnd type="oval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자유형 67"/>
          <p:cNvSpPr/>
          <p:nvPr/>
        </p:nvSpPr>
        <p:spPr>
          <a:xfrm rot="10800000">
            <a:off x="8281086" y="6772"/>
            <a:ext cx="800100" cy="1219200"/>
          </a:xfrm>
          <a:custGeom>
            <a:avLst/>
            <a:gdLst>
              <a:gd name="connsiteX0" fmla="*/ 800100 w 800100"/>
              <a:gd name="connsiteY0" fmla="*/ 0 h 1219200"/>
              <a:gd name="connsiteX1" fmla="*/ 800100 w 800100"/>
              <a:gd name="connsiteY1" fmla="*/ 533400 h 1219200"/>
              <a:gd name="connsiteX2" fmla="*/ 0 w 800100"/>
              <a:gd name="connsiteY2" fmla="*/ 1219200 h 1219200"/>
              <a:gd name="connsiteX3" fmla="*/ 0 w 800100"/>
              <a:gd name="connsiteY3" fmla="*/ 1219200 h 121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0100" h="1219200">
                <a:moveTo>
                  <a:pt x="800100" y="0"/>
                </a:moveTo>
                <a:lnTo>
                  <a:pt x="800100" y="533400"/>
                </a:lnTo>
                <a:lnTo>
                  <a:pt x="0" y="1219200"/>
                </a:lnTo>
                <a:lnTo>
                  <a:pt x="0" y="121920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자유형 68"/>
          <p:cNvSpPr/>
          <p:nvPr/>
        </p:nvSpPr>
        <p:spPr>
          <a:xfrm rot="10800000">
            <a:off x="7871511" y="25822"/>
            <a:ext cx="714375" cy="1200150"/>
          </a:xfrm>
          <a:custGeom>
            <a:avLst/>
            <a:gdLst>
              <a:gd name="connsiteX0" fmla="*/ 771525 w 771525"/>
              <a:gd name="connsiteY0" fmla="*/ 0 h 1200150"/>
              <a:gd name="connsiteX1" fmla="*/ 771525 w 771525"/>
              <a:gd name="connsiteY1" fmla="*/ 561975 h 1200150"/>
              <a:gd name="connsiteX2" fmla="*/ 0 w 771525"/>
              <a:gd name="connsiteY2" fmla="*/ 1200150 h 1200150"/>
              <a:gd name="connsiteX0" fmla="*/ 714375 w 714375"/>
              <a:gd name="connsiteY0" fmla="*/ 0 h 1200150"/>
              <a:gd name="connsiteX1" fmla="*/ 714375 w 714375"/>
              <a:gd name="connsiteY1" fmla="*/ 561975 h 1200150"/>
              <a:gd name="connsiteX2" fmla="*/ 0 w 714375"/>
              <a:gd name="connsiteY2" fmla="*/ 1200150 h 120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4375" h="1200150">
                <a:moveTo>
                  <a:pt x="714375" y="0"/>
                </a:moveTo>
                <a:lnTo>
                  <a:pt x="714375" y="561975"/>
                </a:lnTo>
                <a:lnTo>
                  <a:pt x="0" y="120015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 w="lg" len="lg"/>
            <a:tailEnd type="non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자유형 71"/>
          <p:cNvSpPr/>
          <p:nvPr/>
        </p:nvSpPr>
        <p:spPr>
          <a:xfrm>
            <a:off x="381000" y="-19050"/>
            <a:ext cx="4171950" cy="1809750"/>
          </a:xfrm>
          <a:custGeom>
            <a:avLst/>
            <a:gdLst>
              <a:gd name="connsiteX0" fmla="*/ 0 w 4171950"/>
              <a:gd name="connsiteY0" fmla="*/ 0 h 1809750"/>
              <a:gd name="connsiteX1" fmla="*/ 1552575 w 4171950"/>
              <a:gd name="connsiteY1" fmla="*/ 1343025 h 1809750"/>
              <a:gd name="connsiteX2" fmla="*/ 3619500 w 4171950"/>
              <a:gd name="connsiteY2" fmla="*/ 1343025 h 1809750"/>
              <a:gd name="connsiteX3" fmla="*/ 4171950 w 4171950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71950" h="1809750">
                <a:moveTo>
                  <a:pt x="0" y="0"/>
                </a:moveTo>
                <a:lnTo>
                  <a:pt x="1552575" y="1343025"/>
                </a:lnTo>
                <a:lnTo>
                  <a:pt x="3619500" y="1343025"/>
                </a:lnTo>
                <a:lnTo>
                  <a:pt x="4171950" y="1809750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자유형 72"/>
          <p:cNvSpPr/>
          <p:nvPr/>
        </p:nvSpPr>
        <p:spPr>
          <a:xfrm>
            <a:off x="23812" y="288820"/>
            <a:ext cx="4257675" cy="1885950"/>
          </a:xfrm>
          <a:custGeom>
            <a:avLst/>
            <a:gdLst>
              <a:gd name="connsiteX0" fmla="*/ 0 w 4171950"/>
              <a:gd name="connsiteY0" fmla="*/ 0 h 1809750"/>
              <a:gd name="connsiteX1" fmla="*/ 1552575 w 4171950"/>
              <a:gd name="connsiteY1" fmla="*/ 1343025 h 1809750"/>
              <a:gd name="connsiteX2" fmla="*/ 3619500 w 4171950"/>
              <a:gd name="connsiteY2" fmla="*/ 1343025 h 1809750"/>
              <a:gd name="connsiteX3" fmla="*/ 4171950 w 4171950"/>
              <a:gd name="connsiteY3" fmla="*/ 1809750 h 1809750"/>
              <a:gd name="connsiteX0" fmla="*/ 0 w 4257675"/>
              <a:gd name="connsiteY0" fmla="*/ 0 h 1885950"/>
              <a:gd name="connsiteX1" fmla="*/ 1638300 w 4257675"/>
              <a:gd name="connsiteY1" fmla="*/ 1419225 h 1885950"/>
              <a:gd name="connsiteX2" fmla="*/ 3705225 w 4257675"/>
              <a:gd name="connsiteY2" fmla="*/ 1419225 h 1885950"/>
              <a:gd name="connsiteX3" fmla="*/ 4257675 w 4257675"/>
              <a:gd name="connsiteY3" fmla="*/ 1885950 h 1885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57675" h="1885950">
                <a:moveTo>
                  <a:pt x="0" y="0"/>
                </a:moveTo>
                <a:lnTo>
                  <a:pt x="1638300" y="1419225"/>
                </a:lnTo>
                <a:lnTo>
                  <a:pt x="3705225" y="1419225"/>
                </a:lnTo>
                <a:lnTo>
                  <a:pt x="4257675" y="1885950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4" name="자유형 73"/>
          <p:cNvSpPr/>
          <p:nvPr/>
        </p:nvSpPr>
        <p:spPr>
          <a:xfrm>
            <a:off x="8001000" y="4629150"/>
            <a:ext cx="4171950" cy="857250"/>
          </a:xfrm>
          <a:custGeom>
            <a:avLst/>
            <a:gdLst>
              <a:gd name="connsiteX0" fmla="*/ 0 w 4191000"/>
              <a:gd name="connsiteY0" fmla="*/ 0 h 857250"/>
              <a:gd name="connsiteX1" fmla="*/ 1000125 w 4191000"/>
              <a:gd name="connsiteY1" fmla="*/ 857250 h 857250"/>
              <a:gd name="connsiteX2" fmla="*/ 4191000 w 4191000"/>
              <a:gd name="connsiteY2" fmla="*/ 857250 h 857250"/>
              <a:gd name="connsiteX3" fmla="*/ 4171950 w 4191000"/>
              <a:gd name="connsiteY3" fmla="*/ 857250 h 857250"/>
              <a:gd name="connsiteX0" fmla="*/ 0 w 4171950"/>
              <a:gd name="connsiteY0" fmla="*/ 0 h 857250"/>
              <a:gd name="connsiteX1" fmla="*/ 1000125 w 4171950"/>
              <a:gd name="connsiteY1" fmla="*/ 857250 h 857250"/>
              <a:gd name="connsiteX2" fmla="*/ 4143375 w 4171950"/>
              <a:gd name="connsiteY2" fmla="*/ 857250 h 857250"/>
              <a:gd name="connsiteX3" fmla="*/ 4171950 w 4171950"/>
              <a:gd name="connsiteY3" fmla="*/ 857250 h 857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71950" h="857250">
                <a:moveTo>
                  <a:pt x="0" y="0"/>
                </a:moveTo>
                <a:lnTo>
                  <a:pt x="1000125" y="857250"/>
                </a:lnTo>
                <a:lnTo>
                  <a:pt x="4143375" y="857250"/>
                </a:lnTo>
                <a:lnTo>
                  <a:pt x="4171950" y="857250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자유형 74"/>
          <p:cNvSpPr/>
          <p:nvPr/>
        </p:nvSpPr>
        <p:spPr>
          <a:xfrm>
            <a:off x="7714570" y="5028467"/>
            <a:ext cx="4469606" cy="859631"/>
          </a:xfrm>
          <a:custGeom>
            <a:avLst/>
            <a:gdLst>
              <a:gd name="connsiteX0" fmla="*/ 0 w 4191000"/>
              <a:gd name="connsiteY0" fmla="*/ 0 h 857250"/>
              <a:gd name="connsiteX1" fmla="*/ 1000125 w 4191000"/>
              <a:gd name="connsiteY1" fmla="*/ 857250 h 857250"/>
              <a:gd name="connsiteX2" fmla="*/ 4191000 w 4191000"/>
              <a:gd name="connsiteY2" fmla="*/ 857250 h 857250"/>
              <a:gd name="connsiteX3" fmla="*/ 4171950 w 4191000"/>
              <a:gd name="connsiteY3" fmla="*/ 857250 h 857250"/>
              <a:gd name="connsiteX0" fmla="*/ 0 w 4513684"/>
              <a:gd name="connsiteY0" fmla="*/ 0 h 866775"/>
              <a:gd name="connsiteX1" fmla="*/ 1000125 w 4513684"/>
              <a:gd name="connsiteY1" fmla="*/ 857250 h 866775"/>
              <a:gd name="connsiteX2" fmla="*/ 4191000 w 4513684"/>
              <a:gd name="connsiteY2" fmla="*/ 857250 h 866775"/>
              <a:gd name="connsiteX3" fmla="*/ 4467225 w 4513684"/>
              <a:gd name="connsiteY3" fmla="*/ 866775 h 866775"/>
              <a:gd name="connsiteX0" fmla="*/ 0 w 4486182"/>
              <a:gd name="connsiteY0" fmla="*/ 0 h 864394"/>
              <a:gd name="connsiteX1" fmla="*/ 1000125 w 4486182"/>
              <a:gd name="connsiteY1" fmla="*/ 857250 h 864394"/>
              <a:gd name="connsiteX2" fmla="*/ 4191000 w 4486182"/>
              <a:gd name="connsiteY2" fmla="*/ 857250 h 864394"/>
              <a:gd name="connsiteX3" fmla="*/ 4407694 w 4486182"/>
              <a:gd name="connsiteY3" fmla="*/ 864394 h 864394"/>
              <a:gd name="connsiteX0" fmla="*/ 0 w 4568398"/>
              <a:gd name="connsiteY0" fmla="*/ 0 h 857250"/>
              <a:gd name="connsiteX1" fmla="*/ 1000125 w 4568398"/>
              <a:gd name="connsiteY1" fmla="*/ 857250 h 857250"/>
              <a:gd name="connsiteX2" fmla="*/ 4191000 w 4568398"/>
              <a:gd name="connsiteY2" fmla="*/ 857250 h 857250"/>
              <a:gd name="connsiteX3" fmla="*/ 4567238 w 4568398"/>
              <a:gd name="connsiteY3" fmla="*/ 854869 h 857250"/>
              <a:gd name="connsiteX0" fmla="*/ 0 w 4469606"/>
              <a:gd name="connsiteY0" fmla="*/ 0 h 859631"/>
              <a:gd name="connsiteX1" fmla="*/ 1000125 w 4469606"/>
              <a:gd name="connsiteY1" fmla="*/ 857250 h 859631"/>
              <a:gd name="connsiteX2" fmla="*/ 4191000 w 4469606"/>
              <a:gd name="connsiteY2" fmla="*/ 857250 h 859631"/>
              <a:gd name="connsiteX3" fmla="*/ 4469606 w 4469606"/>
              <a:gd name="connsiteY3" fmla="*/ 859631 h 859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9606" h="859631">
                <a:moveTo>
                  <a:pt x="0" y="0"/>
                </a:moveTo>
                <a:lnTo>
                  <a:pt x="1000125" y="857250"/>
                </a:lnTo>
                <a:lnTo>
                  <a:pt x="4191000" y="857250"/>
                </a:lnTo>
                <a:lnTo>
                  <a:pt x="4469606" y="859631"/>
                </a:lnTo>
              </a:path>
            </a:pathLst>
          </a:cu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자유형 75"/>
          <p:cNvSpPr/>
          <p:nvPr/>
        </p:nvSpPr>
        <p:spPr>
          <a:xfrm>
            <a:off x="0" y="-19050"/>
            <a:ext cx="4419600" cy="1971675"/>
          </a:xfrm>
          <a:custGeom>
            <a:avLst/>
            <a:gdLst>
              <a:gd name="connsiteX0" fmla="*/ 0 w 4419600"/>
              <a:gd name="connsiteY0" fmla="*/ 0 h 1971675"/>
              <a:gd name="connsiteX1" fmla="*/ 1838325 w 4419600"/>
              <a:gd name="connsiteY1" fmla="*/ 1552575 h 1971675"/>
              <a:gd name="connsiteX2" fmla="*/ 3971925 w 4419600"/>
              <a:gd name="connsiteY2" fmla="*/ 1581150 h 1971675"/>
              <a:gd name="connsiteX3" fmla="*/ 4419600 w 4419600"/>
              <a:gd name="connsiteY3" fmla="*/ 1971675 h 1971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19600" h="1971675">
                <a:moveTo>
                  <a:pt x="0" y="0"/>
                </a:moveTo>
                <a:lnTo>
                  <a:pt x="1838325" y="1552575"/>
                </a:lnTo>
                <a:lnTo>
                  <a:pt x="3971925" y="1581150"/>
                </a:lnTo>
                <a:lnTo>
                  <a:pt x="4419600" y="1971675"/>
                </a:lnTo>
              </a:path>
            </a:pathLst>
          </a:custGeom>
          <a:noFill/>
          <a:ln w="19050">
            <a:solidFill>
              <a:srgbClr val="0CB9E8"/>
            </a:solidFill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자유형 76"/>
          <p:cNvSpPr/>
          <p:nvPr/>
        </p:nvSpPr>
        <p:spPr>
          <a:xfrm>
            <a:off x="7867650" y="4822825"/>
            <a:ext cx="4324350" cy="895350"/>
          </a:xfrm>
          <a:custGeom>
            <a:avLst/>
            <a:gdLst>
              <a:gd name="connsiteX0" fmla="*/ 0 w 4324350"/>
              <a:gd name="connsiteY0" fmla="*/ 0 h 895350"/>
              <a:gd name="connsiteX1" fmla="*/ 1057275 w 4324350"/>
              <a:gd name="connsiteY1" fmla="*/ 876300 h 895350"/>
              <a:gd name="connsiteX2" fmla="*/ 4324350 w 4324350"/>
              <a:gd name="connsiteY2" fmla="*/ 895350 h 895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24350" h="895350">
                <a:moveTo>
                  <a:pt x="0" y="0"/>
                </a:moveTo>
                <a:lnTo>
                  <a:pt x="1057275" y="876300"/>
                </a:lnTo>
                <a:lnTo>
                  <a:pt x="4324350" y="895350"/>
                </a:lnTo>
              </a:path>
            </a:pathLst>
          </a:custGeom>
          <a:noFill/>
          <a:ln w="19050"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E10A2DE7-BA6B-4328-A3FF-EF28A984EB46}"/>
              </a:ext>
            </a:extLst>
          </p:cNvPr>
          <p:cNvSpPr/>
          <p:nvPr/>
        </p:nvSpPr>
        <p:spPr>
          <a:xfrm>
            <a:off x="4496144" y="2780416"/>
            <a:ext cx="3199710" cy="11355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5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</a:t>
            </a:r>
            <a:endParaRPr lang="en-US" altLang="ko-KR" sz="5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34648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1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1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17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1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7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26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75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6" dur="375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32" grpId="0" animBg="1"/>
      <p:bldP spid="33" grpId="0" animBg="1"/>
      <p:bldP spid="34" grpId="0" animBg="1"/>
      <p:bldP spid="35" grpId="0" animBg="1"/>
      <p:bldP spid="39" grpId="0" animBg="1"/>
      <p:bldP spid="40" grpId="0" animBg="1"/>
      <p:bldP spid="44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7" grpId="0" animBg="1"/>
      <p:bldP spid="68" grpId="0" animBg="1"/>
      <p:bldP spid="6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96014" y="234923"/>
            <a:ext cx="1527115" cy="1527115"/>
            <a:chOff x="3860921" y="1193919"/>
            <a:chExt cx="4470156" cy="4470156"/>
          </a:xfrm>
        </p:grpSpPr>
        <p:sp>
          <p:nvSpPr>
            <p:cNvPr id="4" name="타원 3"/>
            <p:cNvSpPr/>
            <p:nvPr/>
          </p:nvSpPr>
          <p:spPr>
            <a:xfrm>
              <a:off x="4095750" y="1428750"/>
              <a:ext cx="4000500" cy="4000500"/>
            </a:xfrm>
            <a:prstGeom prst="ellipse">
              <a:avLst/>
            </a:prstGeom>
            <a:noFill/>
            <a:ln w="190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타원 5"/>
            <p:cNvSpPr/>
            <p:nvPr/>
          </p:nvSpPr>
          <p:spPr>
            <a:xfrm>
              <a:off x="4486275" y="1819275"/>
              <a:ext cx="3219450" cy="3219450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막힌 원호 6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8507138"/>
                <a:gd name="adj2" fmla="val 2061794"/>
                <a:gd name="adj3" fmla="val 6126"/>
              </a:avLst>
            </a:prstGeom>
            <a:solidFill>
              <a:srgbClr val="0CB9E8">
                <a:alpha val="52000"/>
              </a:srgbClr>
            </a:solidFill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막힌 원호 7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1742239"/>
                <a:gd name="adj2" fmla="val 14413820"/>
                <a:gd name="adj3" fmla="val 7282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막힌 원호 8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3913502"/>
                <a:gd name="adj2" fmla="val 6694589"/>
                <a:gd name="adj3" fmla="val 6339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4785519" y="2118518"/>
              <a:ext cx="2620961" cy="2620961"/>
            </a:xfrm>
            <a:prstGeom prst="ellipse">
              <a:avLst/>
            </a:prstGeom>
            <a:noFill/>
            <a:ln w="9525">
              <a:solidFill>
                <a:srgbClr val="0CB9E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0CB9E8"/>
                  </a:solidFill>
                </a:rPr>
                <a:t>Page</a:t>
              </a:r>
              <a:r>
                <a:rPr lang="en-US" altLang="ko-KR" sz="2400" dirty="0">
                  <a:solidFill>
                    <a:srgbClr val="0CB9E8"/>
                  </a:solidFill>
                </a:rPr>
                <a:t>0</a:t>
              </a:r>
              <a:endParaRPr lang="ko-KR" altLang="en-US" sz="2400" dirty="0">
                <a:solidFill>
                  <a:srgbClr val="0CB9E8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3860921" y="1193919"/>
              <a:ext cx="4470156" cy="4470156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자유형 11"/>
          <p:cNvSpPr/>
          <p:nvPr/>
        </p:nvSpPr>
        <p:spPr>
          <a:xfrm>
            <a:off x="1995089" y="725687"/>
            <a:ext cx="5474236" cy="393163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2063154" y="283594"/>
            <a:ext cx="4979591" cy="718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개요</a:t>
            </a:r>
            <a:endParaRPr lang="en-US" altLang="ko-KR" sz="3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1995854" y="553915"/>
            <a:ext cx="10216661" cy="457200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연결선 20"/>
          <p:cNvCxnSpPr/>
          <p:nvPr/>
        </p:nvCxnSpPr>
        <p:spPr>
          <a:xfrm>
            <a:off x="7469325" y="393212"/>
            <a:ext cx="4716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/>
          <p:cNvSpPr/>
          <p:nvPr/>
        </p:nvSpPr>
        <p:spPr>
          <a:xfrm>
            <a:off x="2063154" y="1446174"/>
            <a:ext cx="5614510" cy="50383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Clr>
                <a:prstClr val="white"/>
              </a:buClr>
              <a:buFont typeface="+mj-lt"/>
              <a:buAutoNum type="arabicPeriod"/>
            </a:pPr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haroni" panose="02010803020104030203" pitchFamily="2" charset="-79"/>
              </a:rPr>
              <a:t>배경</a:t>
            </a:r>
          </a:p>
          <a:p>
            <a:pPr marL="342900" lvl="0" indent="-342900">
              <a:lnSpc>
                <a:spcPct val="150000"/>
              </a:lnSpc>
              <a:buClr>
                <a:prstClr val="white"/>
              </a:buClr>
              <a:buFont typeface="+mj-lt"/>
              <a:buAutoNum type="arabicPeriod"/>
            </a:pPr>
            <a:r>
              <a:rPr lang="en-US" altLang="ko-KR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haroni" panose="02010803020104030203" pitchFamily="2" charset="-79"/>
              </a:rPr>
              <a:t>TOUCH TO START</a:t>
            </a:r>
          </a:p>
          <a:p>
            <a:pPr marL="342900" lvl="0" indent="-342900">
              <a:lnSpc>
                <a:spcPct val="150000"/>
              </a:lnSpc>
              <a:buClr>
                <a:prstClr val="white"/>
              </a:buClr>
              <a:buFont typeface="+mj-lt"/>
              <a:buAutoNum type="arabicPeriod"/>
            </a:pPr>
            <a:r>
              <a:rPr lang="en-US" altLang="ko-KR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haroni" panose="02010803020104030203" pitchFamily="2" charset="-79"/>
              </a:rPr>
              <a:t>Main menu</a:t>
            </a:r>
          </a:p>
          <a:p>
            <a:pPr marL="342900" lvl="0" indent="-342900">
              <a:lnSpc>
                <a:spcPct val="150000"/>
              </a:lnSpc>
              <a:buClr>
                <a:prstClr val="white"/>
              </a:buClr>
              <a:buFont typeface="+mj-lt"/>
              <a:buAutoNum type="arabicPeriod"/>
            </a:pPr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haroni" panose="02010803020104030203" pitchFamily="2" charset="-79"/>
              </a:rPr>
              <a:t>일상용계산기</a:t>
            </a:r>
            <a:endParaRPr lang="en-US" altLang="ko-KR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haroni" panose="02010803020104030203" pitchFamily="2" charset="-79"/>
            </a:endParaRPr>
          </a:p>
          <a:p>
            <a:pPr marL="342900" lvl="0" indent="-342900">
              <a:lnSpc>
                <a:spcPct val="150000"/>
              </a:lnSpc>
              <a:buClr>
                <a:prstClr val="white"/>
              </a:buClr>
              <a:buFont typeface="+mj-lt"/>
              <a:buAutoNum type="arabicPeriod"/>
            </a:pPr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haroni" panose="02010803020104030203" pitchFamily="2" charset="-79"/>
              </a:rPr>
              <a:t>자</a:t>
            </a:r>
            <a:endParaRPr lang="en-US" altLang="ko-KR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haroni" panose="02010803020104030203" pitchFamily="2" charset="-79"/>
            </a:endParaRPr>
          </a:p>
          <a:p>
            <a:pPr marL="342900" lvl="0" indent="-342900">
              <a:lnSpc>
                <a:spcPct val="150000"/>
              </a:lnSpc>
              <a:buClr>
                <a:prstClr val="white"/>
              </a:buClr>
              <a:buFont typeface="+mj-lt"/>
              <a:buAutoNum type="arabicPeriod"/>
            </a:pPr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haroni" panose="02010803020104030203" pitchFamily="2" charset="-79"/>
              </a:rPr>
              <a:t>할 일 킬러</a:t>
            </a:r>
            <a:endParaRPr lang="en-US" altLang="ko-KR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haroni" panose="02010803020104030203" pitchFamily="2" charset="-79"/>
            </a:endParaRPr>
          </a:p>
          <a:p>
            <a:pPr marL="342900" lvl="0" indent="-342900">
              <a:lnSpc>
                <a:spcPct val="150000"/>
              </a:lnSpc>
              <a:buClr>
                <a:prstClr val="white"/>
              </a:buClr>
              <a:buFont typeface="+mj-lt"/>
              <a:buAutoNum type="arabicPeriod"/>
            </a:pPr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haroni" panose="02010803020104030203" pitchFamily="2" charset="-79"/>
              </a:rPr>
              <a:t>가계부</a:t>
            </a:r>
            <a:endParaRPr lang="en-US" altLang="ko-KR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haroni" panose="02010803020104030203" pitchFamily="2" charset="-79"/>
            </a:endParaRPr>
          </a:p>
          <a:p>
            <a:pPr marL="342900" lvl="0" indent="-342900">
              <a:lnSpc>
                <a:spcPct val="150000"/>
              </a:lnSpc>
              <a:buClr>
                <a:prstClr val="white"/>
              </a:buClr>
              <a:buFont typeface="+mj-lt"/>
              <a:buAutoNum type="arabicPeriod"/>
            </a:pPr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haroni" panose="02010803020104030203" pitchFamily="2" charset="-79"/>
              </a:rPr>
              <a:t>하루 물 마시기</a:t>
            </a:r>
            <a:endParaRPr lang="en-US" altLang="ko-KR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haroni" panose="02010803020104030203" pitchFamily="2" charset="-79"/>
            </a:endParaRPr>
          </a:p>
          <a:p>
            <a:pPr marL="342900" lvl="0" indent="-342900">
              <a:lnSpc>
                <a:spcPct val="150000"/>
              </a:lnSpc>
              <a:buClr>
                <a:prstClr val="white"/>
              </a:buClr>
              <a:buFont typeface="+mj-lt"/>
              <a:buAutoNum type="arabicPeriod"/>
            </a:pPr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haroni" panose="02010803020104030203" pitchFamily="2" charset="-79"/>
              </a:rPr>
              <a:t>오늘 뭐 먹지</a:t>
            </a:r>
            <a:r>
              <a:rPr lang="en-US" altLang="ko-KR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haroni" panose="02010803020104030203" pitchFamily="2" charset="-79"/>
              </a:rPr>
              <a:t>? (3</a:t>
            </a:r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haroni" panose="02010803020104030203" pitchFamily="2" charset="-79"/>
              </a:rPr>
              <a:t>개</a:t>
            </a:r>
            <a:r>
              <a:rPr lang="en-US" altLang="ko-KR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haroni" panose="02010803020104030203" pitchFamily="2" charset="-79"/>
              </a:rPr>
              <a:t>)</a:t>
            </a:r>
          </a:p>
          <a:p>
            <a:pPr marL="342900" lvl="0" indent="-342900">
              <a:lnSpc>
                <a:spcPct val="150000"/>
              </a:lnSpc>
              <a:buClr>
                <a:prstClr val="white"/>
              </a:buClr>
              <a:buFont typeface="+mj-lt"/>
              <a:buAutoNum type="arabicPeriod"/>
            </a:pPr>
            <a:r>
              <a:rPr lang="en-US" altLang="ko-KR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haroni" panose="02010803020104030203" pitchFamily="2" charset="-79"/>
              </a:rPr>
              <a:t>Up &amp; Down</a:t>
            </a:r>
          </a:p>
          <a:p>
            <a:pPr marL="342900" lvl="0" indent="-342900">
              <a:lnSpc>
                <a:spcPct val="150000"/>
              </a:lnSpc>
              <a:buClr>
                <a:prstClr val="white"/>
              </a:buClr>
              <a:buFont typeface="+mj-lt"/>
              <a:buAutoNum type="arabicPeriod"/>
            </a:pPr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haroni" panose="02010803020104030203" pitchFamily="2" charset="-79"/>
              </a:rPr>
              <a:t>마음의 평화</a:t>
            </a:r>
            <a:endParaRPr lang="en-US" altLang="ko-KR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haroni" panose="02010803020104030203" pitchFamily="2" charset="-79"/>
            </a:endParaRPr>
          </a:p>
          <a:p>
            <a:pPr marL="342900" lvl="0" indent="-342900">
              <a:lnSpc>
                <a:spcPct val="150000"/>
              </a:lnSpc>
              <a:buClr>
                <a:prstClr val="white"/>
              </a:buClr>
              <a:buFont typeface="+mj-lt"/>
              <a:buAutoNum type="arabicPeriod"/>
            </a:pPr>
            <a:r>
              <a:rPr lang="ko-KR" altLang="en-US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haroni" panose="02010803020104030203" pitchFamily="2" charset="-79"/>
              </a:rPr>
              <a:t>결론</a:t>
            </a:r>
            <a:endParaRPr lang="en-US" altLang="ko-KR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08862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47" grpId="0"/>
      <p:bldP spid="19" grpId="0" animBg="1"/>
      <p:bldP spid="2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96014" y="234923"/>
            <a:ext cx="1527115" cy="1527115"/>
            <a:chOff x="3860921" y="1193919"/>
            <a:chExt cx="4470156" cy="4470156"/>
          </a:xfrm>
        </p:grpSpPr>
        <p:sp>
          <p:nvSpPr>
            <p:cNvPr id="4" name="타원 3"/>
            <p:cNvSpPr/>
            <p:nvPr/>
          </p:nvSpPr>
          <p:spPr>
            <a:xfrm>
              <a:off x="4095750" y="1428750"/>
              <a:ext cx="4000500" cy="4000500"/>
            </a:xfrm>
            <a:prstGeom prst="ellipse">
              <a:avLst/>
            </a:prstGeom>
            <a:noFill/>
            <a:ln w="190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타원 5"/>
            <p:cNvSpPr/>
            <p:nvPr/>
          </p:nvSpPr>
          <p:spPr>
            <a:xfrm>
              <a:off x="4486275" y="1819275"/>
              <a:ext cx="3219450" cy="3219450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막힌 원호 6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8507138"/>
                <a:gd name="adj2" fmla="val 2061794"/>
                <a:gd name="adj3" fmla="val 6126"/>
              </a:avLst>
            </a:prstGeom>
            <a:solidFill>
              <a:srgbClr val="0CB9E8">
                <a:alpha val="52000"/>
              </a:srgbClr>
            </a:solidFill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막힌 원호 7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1742239"/>
                <a:gd name="adj2" fmla="val 14413820"/>
                <a:gd name="adj3" fmla="val 7282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막힌 원호 8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3913502"/>
                <a:gd name="adj2" fmla="val 6694589"/>
                <a:gd name="adj3" fmla="val 6339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4785519" y="2118518"/>
              <a:ext cx="2620961" cy="2620961"/>
            </a:xfrm>
            <a:prstGeom prst="ellipse">
              <a:avLst/>
            </a:prstGeom>
            <a:noFill/>
            <a:ln w="9525">
              <a:solidFill>
                <a:srgbClr val="0CB9E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0CB9E8"/>
                  </a:solidFill>
                </a:rPr>
                <a:t>Page</a:t>
              </a:r>
              <a:r>
                <a:rPr lang="en-US" altLang="ko-KR" sz="2400" dirty="0">
                  <a:solidFill>
                    <a:srgbClr val="0CB9E8"/>
                  </a:solidFill>
                </a:rPr>
                <a:t>1</a:t>
              </a:r>
              <a:endParaRPr lang="ko-KR" altLang="en-US" sz="2400" dirty="0">
                <a:solidFill>
                  <a:srgbClr val="0CB9E8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3860921" y="1193919"/>
              <a:ext cx="4470156" cy="4470156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자유형 11"/>
          <p:cNvSpPr/>
          <p:nvPr/>
        </p:nvSpPr>
        <p:spPr>
          <a:xfrm>
            <a:off x="1995089" y="725687"/>
            <a:ext cx="5474236" cy="393163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2063154" y="283594"/>
            <a:ext cx="4979591" cy="718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J.A.R.V.I.S </a:t>
            </a:r>
            <a:r>
              <a:rPr lang="ko-KR" altLang="en-US" sz="3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어플 배경</a:t>
            </a:r>
            <a:endParaRPr lang="en-US" altLang="ko-KR" sz="3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1995854" y="553915"/>
            <a:ext cx="10216661" cy="457200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연결선 20"/>
          <p:cNvCxnSpPr/>
          <p:nvPr/>
        </p:nvCxnSpPr>
        <p:spPr>
          <a:xfrm>
            <a:off x="7469325" y="393212"/>
            <a:ext cx="4716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cxnSp>
        <p:nvCxnSpPr>
          <p:cNvPr id="79" name="직선 연결선 78"/>
          <p:cNvCxnSpPr/>
          <p:nvPr/>
        </p:nvCxnSpPr>
        <p:spPr>
          <a:xfrm rot="5400000">
            <a:off x="-1401675" y="4388925"/>
            <a:ext cx="4932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/>
          <p:cNvSpPr/>
          <p:nvPr/>
        </p:nvSpPr>
        <p:spPr>
          <a:xfrm>
            <a:off x="-17344" y="1994171"/>
            <a:ext cx="1045275" cy="4541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배경</a:t>
            </a:r>
            <a:endParaRPr lang="ko-KR" altLang="en-US" sz="500" i="1" dirty="0">
              <a:solidFill>
                <a:schemeClr val="bg1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TOUCH TO START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Main menu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일상용계산기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자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할 일 킬러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가계부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하루 물 마시기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오늘 </a:t>
            </a:r>
            <a:r>
              <a:rPr lang="ko-KR" altLang="en-US" sz="700" b="1" i="1" dirty="0" err="1">
                <a:solidFill>
                  <a:srgbClr val="0CB9E8"/>
                </a:solidFill>
                <a:cs typeface="Aharoni" panose="02010803020104030203" pitchFamily="2" charset="-79"/>
              </a:rPr>
              <a:t>뭐먹지</a:t>
            </a: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? (3</a:t>
            </a: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개</a:t>
            </a: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)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Up &amp; Down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마음의 평화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결론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</p:txBody>
      </p:sp>
      <p:sp>
        <p:nvSpPr>
          <p:cNvPr id="86" name="타원 85"/>
          <p:cNvSpPr/>
          <p:nvPr/>
        </p:nvSpPr>
        <p:spPr>
          <a:xfrm>
            <a:off x="1026225" y="2631392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87" name="타원 86"/>
          <p:cNvSpPr/>
          <p:nvPr/>
        </p:nvSpPr>
        <p:spPr>
          <a:xfrm>
            <a:off x="1026225" y="300301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88" name="타원 87"/>
          <p:cNvSpPr/>
          <p:nvPr/>
        </p:nvSpPr>
        <p:spPr>
          <a:xfrm>
            <a:off x="1026225" y="337037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89" name="타원 88"/>
          <p:cNvSpPr/>
          <p:nvPr/>
        </p:nvSpPr>
        <p:spPr>
          <a:xfrm>
            <a:off x="1026225" y="3737744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90" name="타원 89"/>
          <p:cNvSpPr/>
          <p:nvPr/>
        </p:nvSpPr>
        <p:spPr>
          <a:xfrm>
            <a:off x="1026225" y="411635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A614DB3-D04D-44FC-A81C-FCE3D816E78D}"/>
              </a:ext>
            </a:extLst>
          </p:cNvPr>
          <p:cNvSpPr/>
          <p:nvPr/>
        </p:nvSpPr>
        <p:spPr>
          <a:xfrm>
            <a:off x="2355416" y="2936470"/>
            <a:ext cx="8629875" cy="22337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매 번 필요할 때마다 플레이스토어에서 다운받아야 한다는 번거로움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일상 생활에 유용하게 쓰일 수 있는 여러 기능들을 구현한 통합 어플리케이션의 필요성</a:t>
            </a:r>
          </a:p>
          <a:p>
            <a:pPr marL="285750" indent="-285750" algn="just" fontAlgn="base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일상 생활에서 소소하게 필요한 어플의 집합체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20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개인적으로 필요한 어플리케이션의 통합체  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= 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개인 비서 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“J.A.R.V.I.S.”</a:t>
            </a:r>
            <a:endParaRPr lang="ko-KR" altLang="en-US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31" name="타원 30">
            <a:extLst>
              <a:ext uri="{FF2B5EF4-FFF2-40B4-BE49-F238E27FC236}">
                <a16:creationId xmlns:a16="http://schemas.microsoft.com/office/drawing/2014/main" id="{690921AD-D34C-4EB5-BE66-16110FED39B3}"/>
              </a:ext>
            </a:extLst>
          </p:cNvPr>
          <p:cNvSpPr/>
          <p:nvPr/>
        </p:nvSpPr>
        <p:spPr>
          <a:xfrm>
            <a:off x="1026225" y="2260271"/>
            <a:ext cx="76200" cy="76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32" name="타원 31">
            <a:extLst>
              <a:ext uri="{FF2B5EF4-FFF2-40B4-BE49-F238E27FC236}">
                <a16:creationId xmlns:a16="http://schemas.microsoft.com/office/drawing/2014/main" id="{F6FD96CE-5EFD-4BE1-B8F8-9A9A3F1D4643}"/>
              </a:ext>
            </a:extLst>
          </p:cNvPr>
          <p:cNvSpPr/>
          <p:nvPr/>
        </p:nvSpPr>
        <p:spPr>
          <a:xfrm>
            <a:off x="1027931" y="449777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33" name="타원 32">
            <a:extLst>
              <a:ext uri="{FF2B5EF4-FFF2-40B4-BE49-F238E27FC236}">
                <a16:creationId xmlns:a16="http://schemas.microsoft.com/office/drawing/2014/main" id="{58370A61-EC5D-4E30-B1AF-DF844991D099}"/>
              </a:ext>
            </a:extLst>
          </p:cNvPr>
          <p:cNvSpPr/>
          <p:nvPr/>
        </p:nvSpPr>
        <p:spPr>
          <a:xfrm>
            <a:off x="1021471" y="486298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C084E04E-B7E2-4A66-B8FD-60F10071FE3A}"/>
              </a:ext>
            </a:extLst>
          </p:cNvPr>
          <p:cNvSpPr/>
          <p:nvPr/>
        </p:nvSpPr>
        <p:spPr>
          <a:xfrm>
            <a:off x="1021471" y="524159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35" name="타원 34">
            <a:extLst>
              <a:ext uri="{FF2B5EF4-FFF2-40B4-BE49-F238E27FC236}">
                <a16:creationId xmlns:a16="http://schemas.microsoft.com/office/drawing/2014/main" id="{10765389-D234-473E-98E6-A6EC96A61096}"/>
              </a:ext>
            </a:extLst>
          </p:cNvPr>
          <p:cNvSpPr/>
          <p:nvPr/>
        </p:nvSpPr>
        <p:spPr>
          <a:xfrm>
            <a:off x="1021862" y="5628729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C33A80E6-EB4B-4362-993C-2D35B8F751F2}"/>
              </a:ext>
            </a:extLst>
          </p:cNvPr>
          <p:cNvSpPr/>
          <p:nvPr/>
        </p:nvSpPr>
        <p:spPr>
          <a:xfrm>
            <a:off x="1027931" y="599155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FF0AD369-AD8E-43DD-A5E7-EE80410333F8}"/>
              </a:ext>
            </a:extLst>
          </p:cNvPr>
          <p:cNvSpPr/>
          <p:nvPr/>
        </p:nvSpPr>
        <p:spPr>
          <a:xfrm>
            <a:off x="1018596" y="638513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8711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96014" y="234923"/>
            <a:ext cx="1527115" cy="1527115"/>
            <a:chOff x="3860921" y="1193919"/>
            <a:chExt cx="4470156" cy="4470156"/>
          </a:xfrm>
        </p:grpSpPr>
        <p:sp>
          <p:nvSpPr>
            <p:cNvPr id="4" name="타원 3"/>
            <p:cNvSpPr/>
            <p:nvPr/>
          </p:nvSpPr>
          <p:spPr>
            <a:xfrm>
              <a:off x="4095750" y="1428750"/>
              <a:ext cx="4000500" cy="4000500"/>
            </a:xfrm>
            <a:prstGeom prst="ellipse">
              <a:avLst/>
            </a:prstGeom>
            <a:noFill/>
            <a:ln w="190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타원 5"/>
            <p:cNvSpPr/>
            <p:nvPr/>
          </p:nvSpPr>
          <p:spPr>
            <a:xfrm>
              <a:off x="4486275" y="1819275"/>
              <a:ext cx="3219450" cy="3219450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막힌 원호 6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8507138"/>
                <a:gd name="adj2" fmla="val 2061794"/>
                <a:gd name="adj3" fmla="val 6126"/>
              </a:avLst>
            </a:prstGeom>
            <a:solidFill>
              <a:srgbClr val="0CB9E8">
                <a:alpha val="52000"/>
              </a:srgbClr>
            </a:solidFill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막힌 원호 7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1742239"/>
                <a:gd name="adj2" fmla="val 14413820"/>
                <a:gd name="adj3" fmla="val 7282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막힌 원호 8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3913502"/>
                <a:gd name="adj2" fmla="val 6694589"/>
                <a:gd name="adj3" fmla="val 6339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4785519" y="2118518"/>
              <a:ext cx="2620961" cy="2620961"/>
            </a:xfrm>
            <a:prstGeom prst="ellipse">
              <a:avLst/>
            </a:prstGeom>
            <a:noFill/>
            <a:ln w="9525">
              <a:solidFill>
                <a:srgbClr val="0CB9E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0CB9E8"/>
                  </a:solidFill>
                </a:rPr>
                <a:t>Page</a:t>
              </a:r>
              <a:r>
                <a:rPr lang="en-US" altLang="ko-KR" sz="2400" dirty="0">
                  <a:solidFill>
                    <a:srgbClr val="0CB9E8"/>
                  </a:solidFill>
                </a:rPr>
                <a:t>2</a:t>
              </a:r>
              <a:endParaRPr lang="ko-KR" altLang="en-US" sz="2400" dirty="0">
                <a:solidFill>
                  <a:srgbClr val="0CB9E8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3860921" y="1193919"/>
              <a:ext cx="4470156" cy="4470156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자유형 11"/>
          <p:cNvSpPr/>
          <p:nvPr/>
        </p:nvSpPr>
        <p:spPr>
          <a:xfrm>
            <a:off x="1995089" y="725687"/>
            <a:ext cx="5474236" cy="393163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2063154" y="283594"/>
            <a:ext cx="4979591" cy="718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000" b="1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TOUCH TO START</a:t>
            </a:r>
          </a:p>
        </p:txBody>
      </p:sp>
      <p:sp>
        <p:nvSpPr>
          <p:cNvPr id="19" name="자유형 18"/>
          <p:cNvSpPr/>
          <p:nvPr/>
        </p:nvSpPr>
        <p:spPr>
          <a:xfrm>
            <a:off x="1995854" y="553915"/>
            <a:ext cx="10216661" cy="457200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7469325" y="393212"/>
            <a:ext cx="4716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196EB62-8888-4531-BF1A-50B08E66BA58}"/>
              </a:ext>
            </a:extLst>
          </p:cNvPr>
          <p:cNvSpPr/>
          <p:nvPr/>
        </p:nvSpPr>
        <p:spPr>
          <a:xfrm>
            <a:off x="6670354" y="2365160"/>
            <a:ext cx="4401985" cy="3376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J.A.R.V.I.S 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강렬한 첫 인상 각인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J.A.R.V.I.S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이름의 탄생 배경이 되는 </a:t>
            </a:r>
            <a:r>
              <a:rPr lang="ko-KR" altLang="en-US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아이언맨이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날고 있는 모션 구현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액티비티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1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  <a:endParaRPr lang="en-US" altLang="ko-KR" b="1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커스텀 뷰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– </a:t>
            </a:r>
            <a:r>
              <a:rPr lang="ko-KR" altLang="en-US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아이언맨이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날고 있는 모션 구현</a:t>
            </a:r>
            <a:endParaRPr lang="en-US" altLang="ko-KR" b="1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- 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어플리케이션의 배경음악 재생</a:t>
            </a:r>
            <a:endParaRPr lang="en-US" altLang="ko-KR" b="1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74" name="직선 연결선 73">
            <a:extLst>
              <a:ext uri="{FF2B5EF4-FFF2-40B4-BE49-F238E27FC236}">
                <a16:creationId xmlns:a16="http://schemas.microsoft.com/office/drawing/2014/main" id="{8F8E98EE-F26F-4AA8-86B0-590BA8DFC9C3}"/>
              </a:ext>
            </a:extLst>
          </p:cNvPr>
          <p:cNvCxnSpPr/>
          <p:nvPr/>
        </p:nvCxnSpPr>
        <p:spPr>
          <a:xfrm rot="5400000">
            <a:off x="-1401675" y="4388925"/>
            <a:ext cx="4932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7C66B20E-61AE-4CB1-878F-4120386BE7C9}"/>
              </a:ext>
            </a:extLst>
          </p:cNvPr>
          <p:cNvSpPr/>
          <p:nvPr/>
        </p:nvSpPr>
        <p:spPr>
          <a:xfrm>
            <a:off x="-17344" y="1994171"/>
            <a:ext cx="1045275" cy="4541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배경</a:t>
            </a:r>
            <a:endParaRPr lang="ko-KR" altLang="en-US" sz="500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TOUCH TO START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Main menu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일상용계산기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자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할 일 킬러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가계부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하루 물 마시기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오늘 </a:t>
            </a:r>
            <a:r>
              <a:rPr lang="ko-KR" altLang="en-US" sz="700" b="1" i="1" dirty="0" err="1">
                <a:solidFill>
                  <a:srgbClr val="0CB9E8"/>
                </a:solidFill>
                <a:cs typeface="Aharoni" panose="02010803020104030203" pitchFamily="2" charset="-79"/>
              </a:rPr>
              <a:t>뭐먹지</a:t>
            </a: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? (3</a:t>
            </a: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개</a:t>
            </a: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)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Up &amp; Down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마음의 평화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결론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</p:txBody>
      </p:sp>
      <p:sp>
        <p:nvSpPr>
          <p:cNvPr id="76" name="타원 75">
            <a:extLst>
              <a:ext uri="{FF2B5EF4-FFF2-40B4-BE49-F238E27FC236}">
                <a16:creationId xmlns:a16="http://schemas.microsoft.com/office/drawing/2014/main" id="{198AF290-7CAC-4C06-A64B-1F0BE84AC10F}"/>
              </a:ext>
            </a:extLst>
          </p:cNvPr>
          <p:cNvSpPr/>
          <p:nvPr/>
        </p:nvSpPr>
        <p:spPr>
          <a:xfrm>
            <a:off x="1026225" y="2631392"/>
            <a:ext cx="76200" cy="76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7946C62A-9375-401E-9CBF-9853A06A7141}"/>
              </a:ext>
            </a:extLst>
          </p:cNvPr>
          <p:cNvSpPr/>
          <p:nvPr/>
        </p:nvSpPr>
        <p:spPr>
          <a:xfrm>
            <a:off x="1026225" y="300301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B2FAC49B-0988-4A9D-AFBE-7C585BB12613}"/>
              </a:ext>
            </a:extLst>
          </p:cNvPr>
          <p:cNvSpPr/>
          <p:nvPr/>
        </p:nvSpPr>
        <p:spPr>
          <a:xfrm>
            <a:off x="1026225" y="337037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2E2012B6-0FDE-484C-9FD4-DE95AC306DAB}"/>
              </a:ext>
            </a:extLst>
          </p:cNvPr>
          <p:cNvSpPr/>
          <p:nvPr/>
        </p:nvSpPr>
        <p:spPr>
          <a:xfrm>
            <a:off x="1026225" y="3737744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4EC0F16E-E325-418B-95B6-234E0FC919BD}"/>
              </a:ext>
            </a:extLst>
          </p:cNvPr>
          <p:cNvSpPr/>
          <p:nvPr/>
        </p:nvSpPr>
        <p:spPr>
          <a:xfrm>
            <a:off x="1026225" y="411635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43B6A120-6F83-4227-A94E-428EE0C8A3D7}"/>
              </a:ext>
            </a:extLst>
          </p:cNvPr>
          <p:cNvSpPr/>
          <p:nvPr/>
        </p:nvSpPr>
        <p:spPr>
          <a:xfrm>
            <a:off x="1026225" y="2260271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83" name="타원 82">
            <a:extLst>
              <a:ext uri="{FF2B5EF4-FFF2-40B4-BE49-F238E27FC236}">
                <a16:creationId xmlns:a16="http://schemas.microsoft.com/office/drawing/2014/main" id="{42DEA8AA-C8F4-4215-928D-9E7ACADA0FE6}"/>
              </a:ext>
            </a:extLst>
          </p:cNvPr>
          <p:cNvSpPr/>
          <p:nvPr/>
        </p:nvSpPr>
        <p:spPr>
          <a:xfrm>
            <a:off x="1027931" y="449777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84" name="타원 83">
            <a:extLst>
              <a:ext uri="{FF2B5EF4-FFF2-40B4-BE49-F238E27FC236}">
                <a16:creationId xmlns:a16="http://schemas.microsoft.com/office/drawing/2014/main" id="{674FEED4-0138-42DB-BCCB-A07F3D5062EA}"/>
              </a:ext>
            </a:extLst>
          </p:cNvPr>
          <p:cNvSpPr/>
          <p:nvPr/>
        </p:nvSpPr>
        <p:spPr>
          <a:xfrm>
            <a:off x="1021471" y="486298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85" name="타원 84">
            <a:extLst>
              <a:ext uri="{FF2B5EF4-FFF2-40B4-BE49-F238E27FC236}">
                <a16:creationId xmlns:a16="http://schemas.microsoft.com/office/drawing/2014/main" id="{15A503E7-274D-403E-B854-D15A0C6F6915}"/>
              </a:ext>
            </a:extLst>
          </p:cNvPr>
          <p:cNvSpPr/>
          <p:nvPr/>
        </p:nvSpPr>
        <p:spPr>
          <a:xfrm>
            <a:off x="1021471" y="524159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91" name="타원 90">
            <a:extLst>
              <a:ext uri="{FF2B5EF4-FFF2-40B4-BE49-F238E27FC236}">
                <a16:creationId xmlns:a16="http://schemas.microsoft.com/office/drawing/2014/main" id="{014AD3A1-8CC4-4A87-B70F-860E213D79EB}"/>
              </a:ext>
            </a:extLst>
          </p:cNvPr>
          <p:cNvSpPr/>
          <p:nvPr/>
        </p:nvSpPr>
        <p:spPr>
          <a:xfrm>
            <a:off x="1021862" y="5628729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92" name="타원 91">
            <a:extLst>
              <a:ext uri="{FF2B5EF4-FFF2-40B4-BE49-F238E27FC236}">
                <a16:creationId xmlns:a16="http://schemas.microsoft.com/office/drawing/2014/main" id="{EDD71F9B-772B-4C8E-BE9D-276F57998D4A}"/>
              </a:ext>
            </a:extLst>
          </p:cNvPr>
          <p:cNvSpPr/>
          <p:nvPr/>
        </p:nvSpPr>
        <p:spPr>
          <a:xfrm>
            <a:off x="1027931" y="599155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93" name="타원 92">
            <a:extLst>
              <a:ext uri="{FF2B5EF4-FFF2-40B4-BE49-F238E27FC236}">
                <a16:creationId xmlns:a16="http://schemas.microsoft.com/office/drawing/2014/main" id="{95AD63CA-854D-43E5-8DF2-0E0F038D4D55}"/>
              </a:ext>
            </a:extLst>
          </p:cNvPr>
          <p:cNvSpPr/>
          <p:nvPr/>
        </p:nvSpPr>
        <p:spPr>
          <a:xfrm>
            <a:off x="1018596" y="638513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B853FEB-9912-4C8A-96DA-D9AB197268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464" y="1458835"/>
            <a:ext cx="2597739" cy="521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027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96014" y="234923"/>
            <a:ext cx="1527115" cy="1527115"/>
            <a:chOff x="3860921" y="1193919"/>
            <a:chExt cx="4470156" cy="4470156"/>
          </a:xfrm>
        </p:grpSpPr>
        <p:sp>
          <p:nvSpPr>
            <p:cNvPr id="4" name="타원 3"/>
            <p:cNvSpPr/>
            <p:nvPr/>
          </p:nvSpPr>
          <p:spPr>
            <a:xfrm>
              <a:off x="4095750" y="1428750"/>
              <a:ext cx="4000500" cy="4000500"/>
            </a:xfrm>
            <a:prstGeom prst="ellipse">
              <a:avLst/>
            </a:prstGeom>
            <a:noFill/>
            <a:ln w="190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타원 5"/>
            <p:cNvSpPr/>
            <p:nvPr/>
          </p:nvSpPr>
          <p:spPr>
            <a:xfrm>
              <a:off x="4486275" y="1819275"/>
              <a:ext cx="3219450" cy="3219450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막힌 원호 6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8507138"/>
                <a:gd name="adj2" fmla="val 2061794"/>
                <a:gd name="adj3" fmla="val 6126"/>
              </a:avLst>
            </a:prstGeom>
            <a:solidFill>
              <a:srgbClr val="0CB9E8">
                <a:alpha val="52000"/>
              </a:srgbClr>
            </a:solidFill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막힌 원호 7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1742239"/>
                <a:gd name="adj2" fmla="val 14413820"/>
                <a:gd name="adj3" fmla="val 7282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막힌 원호 8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3913502"/>
                <a:gd name="adj2" fmla="val 6694589"/>
                <a:gd name="adj3" fmla="val 6339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4785519" y="2118518"/>
              <a:ext cx="2620961" cy="2620961"/>
            </a:xfrm>
            <a:prstGeom prst="ellipse">
              <a:avLst/>
            </a:prstGeom>
            <a:noFill/>
            <a:ln w="9525">
              <a:solidFill>
                <a:srgbClr val="0CB9E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0CB9E8"/>
                  </a:solidFill>
                </a:rPr>
                <a:t>Page</a:t>
              </a:r>
              <a:r>
                <a:rPr lang="en-US" altLang="ko-KR" sz="2400" dirty="0">
                  <a:solidFill>
                    <a:srgbClr val="0CB9E8"/>
                  </a:solidFill>
                </a:rPr>
                <a:t>3</a:t>
              </a:r>
              <a:endParaRPr lang="ko-KR" altLang="en-US" sz="2400" dirty="0">
                <a:solidFill>
                  <a:srgbClr val="0CB9E8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3860921" y="1193919"/>
              <a:ext cx="4470156" cy="4470156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자유형 11"/>
          <p:cNvSpPr/>
          <p:nvPr/>
        </p:nvSpPr>
        <p:spPr>
          <a:xfrm>
            <a:off x="1995089" y="725687"/>
            <a:ext cx="5474236" cy="393163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1995854" y="553915"/>
            <a:ext cx="10216661" cy="457200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7469325" y="393212"/>
            <a:ext cx="4716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7B18195-C761-40A9-8943-0B8B891A2961}"/>
              </a:ext>
            </a:extLst>
          </p:cNvPr>
          <p:cNvSpPr/>
          <p:nvPr/>
        </p:nvSpPr>
        <p:spPr>
          <a:xfrm>
            <a:off x="6670354" y="2365160"/>
            <a:ext cx="4807543" cy="3376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J.A.R.V.I.S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여러 기능을 선택 가능한 메뉴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 뷰를 통해 메인 메뉴 구현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오른쪽 상단 배경음악 재생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/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중지 기능 구현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인텐트를 이용하여 기능 메뉴 실행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액티비티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  <a:endParaRPr lang="en-US" altLang="ko-KR" b="1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– 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배경 음악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자비스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‘Check’ 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음성</a:t>
            </a:r>
            <a:endParaRPr lang="en-US" altLang="ko-KR" b="1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Table View ,</a:t>
            </a: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TextView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Button</a:t>
            </a:r>
            <a:endParaRPr lang="ko-KR" altLang="en-US" b="1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F2E9E4C-080D-430D-8879-095D57BE7838}"/>
              </a:ext>
            </a:extLst>
          </p:cNvPr>
          <p:cNvSpPr/>
          <p:nvPr/>
        </p:nvSpPr>
        <p:spPr>
          <a:xfrm>
            <a:off x="2063154" y="283594"/>
            <a:ext cx="4979591" cy="718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000" b="1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MAIN MENU</a:t>
            </a: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06879216-FB79-4A24-AA22-0FBAE7FBC9A1}"/>
              </a:ext>
            </a:extLst>
          </p:cNvPr>
          <p:cNvCxnSpPr/>
          <p:nvPr/>
        </p:nvCxnSpPr>
        <p:spPr>
          <a:xfrm rot="5400000">
            <a:off x="-1401675" y="4388925"/>
            <a:ext cx="4932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9728136-3D27-4C75-A40C-1A95CE15FEA2}"/>
              </a:ext>
            </a:extLst>
          </p:cNvPr>
          <p:cNvSpPr/>
          <p:nvPr/>
        </p:nvSpPr>
        <p:spPr>
          <a:xfrm>
            <a:off x="-17344" y="1994171"/>
            <a:ext cx="1045275" cy="4541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배경</a:t>
            </a:r>
            <a:endParaRPr lang="ko-KR" altLang="en-US" sz="500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TOUCH TO START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Main menu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일상용계산기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자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할 일 킬러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가계부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하루 물 마시기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오늘 </a:t>
            </a:r>
            <a:r>
              <a:rPr lang="ko-KR" altLang="en-US" sz="700" b="1" i="1" dirty="0" err="1">
                <a:solidFill>
                  <a:srgbClr val="0CB9E8"/>
                </a:solidFill>
                <a:cs typeface="Aharoni" panose="02010803020104030203" pitchFamily="2" charset="-79"/>
              </a:rPr>
              <a:t>뭐먹지</a:t>
            </a: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? (3</a:t>
            </a: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개</a:t>
            </a: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)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Up &amp; Down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마음의 평화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결론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9D4A6276-FF7C-479E-B432-0841D5EA134D}"/>
              </a:ext>
            </a:extLst>
          </p:cNvPr>
          <p:cNvSpPr/>
          <p:nvPr/>
        </p:nvSpPr>
        <p:spPr>
          <a:xfrm>
            <a:off x="1026225" y="2631392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506CB46E-7F6F-4AB1-927A-60DDA264F729}"/>
              </a:ext>
            </a:extLst>
          </p:cNvPr>
          <p:cNvSpPr/>
          <p:nvPr/>
        </p:nvSpPr>
        <p:spPr>
          <a:xfrm>
            <a:off x="1026225" y="3003010"/>
            <a:ext cx="76200" cy="76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C74B87C2-CB26-47B9-B119-3DB0A17C9825}"/>
              </a:ext>
            </a:extLst>
          </p:cNvPr>
          <p:cNvSpPr/>
          <p:nvPr/>
        </p:nvSpPr>
        <p:spPr>
          <a:xfrm>
            <a:off x="1026225" y="337037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82196C89-37B7-4FB5-AD1E-D7C7B729148F}"/>
              </a:ext>
            </a:extLst>
          </p:cNvPr>
          <p:cNvSpPr/>
          <p:nvPr/>
        </p:nvSpPr>
        <p:spPr>
          <a:xfrm>
            <a:off x="1026225" y="3737744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2D1E39FA-F945-4A8A-9EA2-262636EC6BA0}"/>
              </a:ext>
            </a:extLst>
          </p:cNvPr>
          <p:cNvSpPr/>
          <p:nvPr/>
        </p:nvSpPr>
        <p:spPr>
          <a:xfrm>
            <a:off x="1026225" y="411635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4AADDECD-A8E2-43D4-A66B-1383FA3F1263}"/>
              </a:ext>
            </a:extLst>
          </p:cNvPr>
          <p:cNvSpPr/>
          <p:nvPr/>
        </p:nvSpPr>
        <p:spPr>
          <a:xfrm>
            <a:off x="1026225" y="2260271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E2BF6402-EF0F-40F2-8A1A-855FD5535DE3}"/>
              </a:ext>
            </a:extLst>
          </p:cNvPr>
          <p:cNvSpPr/>
          <p:nvPr/>
        </p:nvSpPr>
        <p:spPr>
          <a:xfrm>
            <a:off x="1027931" y="449777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8FEFECAC-5DD7-4AA0-9A49-83CBE2DAD2DE}"/>
              </a:ext>
            </a:extLst>
          </p:cNvPr>
          <p:cNvSpPr/>
          <p:nvPr/>
        </p:nvSpPr>
        <p:spPr>
          <a:xfrm>
            <a:off x="1021471" y="486298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328F2064-6A77-4005-832B-CC99976A3DF0}"/>
              </a:ext>
            </a:extLst>
          </p:cNvPr>
          <p:cNvSpPr/>
          <p:nvPr/>
        </p:nvSpPr>
        <p:spPr>
          <a:xfrm>
            <a:off x="1021471" y="524159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2C2EE7D1-36DE-4782-9251-97928E791FAB}"/>
              </a:ext>
            </a:extLst>
          </p:cNvPr>
          <p:cNvSpPr/>
          <p:nvPr/>
        </p:nvSpPr>
        <p:spPr>
          <a:xfrm>
            <a:off x="1021862" y="5628729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329FE99E-F5CA-4DFA-A24F-1F761275497C}"/>
              </a:ext>
            </a:extLst>
          </p:cNvPr>
          <p:cNvSpPr/>
          <p:nvPr/>
        </p:nvSpPr>
        <p:spPr>
          <a:xfrm>
            <a:off x="1027931" y="599155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C55E3600-24CE-4865-9B99-C4C127E558B1}"/>
              </a:ext>
            </a:extLst>
          </p:cNvPr>
          <p:cNvSpPr/>
          <p:nvPr/>
        </p:nvSpPr>
        <p:spPr>
          <a:xfrm>
            <a:off x="1018596" y="638513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B50C445-E57C-464F-AC6B-D7922CB2E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3062" y="1457015"/>
            <a:ext cx="2601753" cy="520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4763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96014" y="234923"/>
            <a:ext cx="1527115" cy="1527115"/>
            <a:chOff x="3860921" y="1193919"/>
            <a:chExt cx="4470156" cy="4470156"/>
          </a:xfrm>
        </p:grpSpPr>
        <p:sp>
          <p:nvSpPr>
            <p:cNvPr id="4" name="타원 3"/>
            <p:cNvSpPr/>
            <p:nvPr/>
          </p:nvSpPr>
          <p:spPr>
            <a:xfrm>
              <a:off x="4095750" y="1428750"/>
              <a:ext cx="4000500" cy="4000500"/>
            </a:xfrm>
            <a:prstGeom prst="ellipse">
              <a:avLst/>
            </a:prstGeom>
            <a:noFill/>
            <a:ln w="190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타원 5"/>
            <p:cNvSpPr/>
            <p:nvPr/>
          </p:nvSpPr>
          <p:spPr>
            <a:xfrm>
              <a:off x="4486275" y="1819275"/>
              <a:ext cx="3219450" cy="3219450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막힌 원호 6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8507138"/>
                <a:gd name="adj2" fmla="val 2061794"/>
                <a:gd name="adj3" fmla="val 6126"/>
              </a:avLst>
            </a:prstGeom>
            <a:solidFill>
              <a:srgbClr val="0CB9E8">
                <a:alpha val="52000"/>
              </a:srgbClr>
            </a:solidFill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막힌 원호 7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1742239"/>
                <a:gd name="adj2" fmla="val 14413820"/>
                <a:gd name="adj3" fmla="val 7282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막힌 원호 8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3913502"/>
                <a:gd name="adj2" fmla="val 6694589"/>
                <a:gd name="adj3" fmla="val 6339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4785519" y="2118518"/>
              <a:ext cx="2620961" cy="2620961"/>
            </a:xfrm>
            <a:prstGeom prst="ellipse">
              <a:avLst/>
            </a:prstGeom>
            <a:noFill/>
            <a:ln w="9525">
              <a:solidFill>
                <a:srgbClr val="0CB9E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0CB9E8"/>
                  </a:solidFill>
                </a:rPr>
                <a:t>Page</a:t>
              </a:r>
              <a:r>
                <a:rPr lang="en-US" altLang="ko-KR" sz="2400" dirty="0">
                  <a:solidFill>
                    <a:srgbClr val="0CB9E8"/>
                  </a:solidFill>
                </a:rPr>
                <a:t>4</a:t>
              </a:r>
              <a:endParaRPr lang="ko-KR" altLang="en-US" sz="2400" dirty="0">
                <a:solidFill>
                  <a:srgbClr val="0CB9E8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3860921" y="1193919"/>
              <a:ext cx="4470156" cy="4470156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자유형 11"/>
          <p:cNvSpPr/>
          <p:nvPr/>
        </p:nvSpPr>
        <p:spPr>
          <a:xfrm>
            <a:off x="1995089" y="725687"/>
            <a:ext cx="5474236" cy="393163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1995854" y="553915"/>
            <a:ext cx="10216661" cy="457200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7469325" y="393212"/>
            <a:ext cx="4716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6A1B4AC5-9A14-4C74-B91D-29163BBAF2D8}"/>
              </a:ext>
            </a:extLst>
          </p:cNvPr>
          <p:cNvSpPr/>
          <p:nvPr/>
        </p:nvSpPr>
        <p:spPr>
          <a:xfrm>
            <a:off x="2063154" y="283594"/>
            <a:ext cx="4979591" cy="718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000" b="1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일상용</a:t>
            </a:r>
            <a:r>
              <a:rPr lang="ko-KR" altLang="en-US" sz="3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계산기</a:t>
            </a:r>
            <a:endParaRPr lang="en-US" altLang="ko-KR" sz="3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8979DF6F-46EB-4236-AF1C-DC1F918A6B40}"/>
              </a:ext>
            </a:extLst>
          </p:cNvPr>
          <p:cNvSpPr/>
          <p:nvPr/>
        </p:nvSpPr>
        <p:spPr>
          <a:xfrm>
            <a:off x="6670354" y="1949662"/>
            <a:ext cx="4704963" cy="42073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일상 생활에 자주 쓰이는 필요한 기능을 담은 계산기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프래그먼트를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이용해 기본계산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금액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분할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급여 계산 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3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가지 기능의 계산기 구현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ko-KR" altLang="en-US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액티비티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프래그먼트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3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 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- </a:t>
            </a:r>
            <a:r>
              <a:rPr lang="ko-KR" altLang="en-US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자비스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‘Check’ 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음성</a:t>
            </a:r>
            <a:endParaRPr lang="en-US" altLang="ko-KR" b="1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Button, Check Box, Radio Button, </a:t>
            </a: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TextView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EditTextView</a:t>
            </a:r>
            <a:endParaRPr lang="en-US" altLang="ko-KR" b="1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AADA4D37-7A33-4264-9332-B1F7D9F2D08F}"/>
              </a:ext>
            </a:extLst>
          </p:cNvPr>
          <p:cNvCxnSpPr/>
          <p:nvPr/>
        </p:nvCxnSpPr>
        <p:spPr>
          <a:xfrm rot="5400000">
            <a:off x="-1401675" y="4388925"/>
            <a:ext cx="4932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D95C9B04-9CF7-4F9A-85EC-AF3B37A1D4AC}"/>
              </a:ext>
            </a:extLst>
          </p:cNvPr>
          <p:cNvSpPr/>
          <p:nvPr/>
        </p:nvSpPr>
        <p:spPr>
          <a:xfrm>
            <a:off x="-17344" y="1994171"/>
            <a:ext cx="1045275" cy="4541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배경</a:t>
            </a:r>
            <a:endParaRPr lang="ko-KR" altLang="en-US" sz="500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TOUCH TO START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Main menu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일상용계산기</a:t>
            </a:r>
            <a:endParaRPr lang="en-US" altLang="ko-KR" sz="700" b="1" i="1" dirty="0">
              <a:solidFill>
                <a:schemeClr val="bg1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자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할 일 킬러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가계부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하루 물 마시기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오늘 </a:t>
            </a:r>
            <a:r>
              <a:rPr lang="ko-KR" altLang="en-US" sz="700" b="1" i="1" dirty="0" err="1">
                <a:solidFill>
                  <a:srgbClr val="0CB9E8"/>
                </a:solidFill>
                <a:cs typeface="Aharoni" panose="02010803020104030203" pitchFamily="2" charset="-79"/>
              </a:rPr>
              <a:t>뭐먹지</a:t>
            </a: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? (3</a:t>
            </a: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개</a:t>
            </a: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)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Up &amp; Down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마음의 평화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결론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85C7BB48-9DE8-4958-BAD5-42CF834D0BBA}"/>
              </a:ext>
            </a:extLst>
          </p:cNvPr>
          <p:cNvSpPr/>
          <p:nvPr/>
        </p:nvSpPr>
        <p:spPr>
          <a:xfrm>
            <a:off x="1026225" y="2631392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F057CC35-72F9-4B0F-9ACC-BA0E425B1860}"/>
              </a:ext>
            </a:extLst>
          </p:cNvPr>
          <p:cNvSpPr/>
          <p:nvPr/>
        </p:nvSpPr>
        <p:spPr>
          <a:xfrm>
            <a:off x="1026225" y="300301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ED720CA1-36CA-40AF-A4CB-69376DF58486}"/>
              </a:ext>
            </a:extLst>
          </p:cNvPr>
          <p:cNvSpPr/>
          <p:nvPr/>
        </p:nvSpPr>
        <p:spPr>
          <a:xfrm>
            <a:off x="1026225" y="3370377"/>
            <a:ext cx="76200" cy="76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4FC7F62D-9B3C-4A80-8836-530C0898F74C}"/>
              </a:ext>
            </a:extLst>
          </p:cNvPr>
          <p:cNvSpPr/>
          <p:nvPr/>
        </p:nvSpPr>
        <p:spPr>
          <a:xfrm>
            <a:off x="1026225" y="3737744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567DAF69-3333-49D1-9AC9-EA1DE704423C}"/>
              </a:ext>
            </a:extLst>
          </p:cNvPr>
          <p:cNvSpPr/>
          <p:nvPr/>
        </p:nvSpPr>
        <p:spPr>
          <a:xfrm>
            <a:off x="1026225" y="411635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33A14F1F-5271-48A4-8894-4ED9DB062482}"/>
              </a:ext>
            </a:extLst>
          </p:cNvPr>
          <p:cNvSpPr/>
          <p:nvPr/>
        </p:nvSpPr>
        <p:spPr>
          <a:xfrm>
            <a:off x="1026225" y="2260271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39F8C039-C0CD-40F8-8A91-FF3C88FD8099}"/>
              </a:ext>
            </a:extLst>
          </p:cNvPr>
          <p:cNvSpPr/>
          <p:nvPr/>
        </p:nvSpPr>
        <p:spPr>
          <a:xfrm>
            <a:off x="1027931" y="449777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BFAD7F5A-0950-47F8-BCF9-F6A59CD75637}"/>
              </a:ext>
            </a:extLst>
          </p:cNvPr>
          <p:cNvSpPr/>
          <p:nvPr/>
        </p:nvSpPr>
        <p:spPr>
          <a:xfrm>
            <a:off x="1021471" y="486298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E4651882-BF8D-4800-8653-788266E93BC8}"/>
              </a:ext>
            </a:extLst>
          </p:cNvPr>
          <p:cNvSpPr/>
          <p:nvPr/>
        </p:nvSpPr>
        <p:spPr>
          <a:xfrm>
            <a:off x="1021471" y="524159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F5FCCC0B-7014-4672-B9B8-A35340C1D0A6}"/>
              </a:ext>
            </a:extLst>
          </p:cNvPr>
          <p:cNvSpPr/>
          <p:nvPr/>
        </p:nvSpPr>
        <p:spPr>
          <a:xfrm>
            <a:off x="1021862" y="5628729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A4A1187F-1F88-4FFE-A8EC-46F6077DE110}"/>
              </a:ext>
            </a:extLst>
          </p:cNvPr>
          <p:cNvSpPr/>
          <p:nvPr/>
        </p:nvSpPr>
        <p:spPr>
          <a:xfrm>
            <a:off x="1027931" y="599155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7E51AB31-6F3D-4776-B937-31B3323A0672}"/>
              </a:ext>
            </a:extLst>
          </p:cNvPr>
          <p:cNvSpPr/>
          <p:nvPr/>
        </p:nvSpPr>
        <p:spPr>
          <a:xfrm>
            <a:off x="1018596" y="638513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1A65CC7-7654-421F-BBE8-26899F32F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846" y="1446174"/>
            <a:ext cx="2566289" cy="521434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9869AC5-A37A-406E-87E5-5397BF6DF3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918" y="1418500"/>
            <a:ext cx="2576356" cy="5214347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E777EC31-FC3F-4FB5-8C56-8BDDD2B9B6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7463" y="1418499"/>
            <a:ext cx="2576356" cy="5214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2455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96014" y="234923"/>
            <a:ext cx="1527115" cy="1527115"/>
            <a:chOff x="3860921" y="1193919"/>
            <a:chExt cx="4470156" cy="4470156"/>
          </a:xfrm>
        </p:grpSpPr>
        <p:sp>
          <p:nvSpPr>
            <p:cNvPr id="4" name="타원 3"/>
            <p:cNvSpPr/>
            <p:nvPr/>
          </p:nvSpPr>
          <p:spPr>
            <a:xfrm>
              <a:off x="4095750" y="1428750"/>
              <a:ext cx="4000500" cy="4000500"/>
            </a:xfrm>
            <a:prstGeom prst="ellipse">
              <a:avLst/>
            </a:prstGeom>
            <a:noFill/>
            <a:ln w="190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타원 5"/>
            <p:cNvSpPr/>
            <p:nvPr/>
          </p:nvSpPr>
          <p:spPr>
            <a:xfrm>
              <a:off x="4486275" y="1819275"/>
              <a:ext cx="3219450" cy="3219450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막힌 원호 6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8507138"/>
                <a:gd name="adj2" fmla="val 2061794"/>
                <a:gd name="adj3" fmla="val 6126"/>
              </a:avLst>
            </a:prstGeom>
            <a:solidFill>
              <a:srgbClr val="0CB9E8">
                <a:alpha val="52000"/>
              </a:srgbClr>
            </a:solidFill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막힌 원호 7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1742239"/>
                <a:gd name="adj2" fmla="val 14413820"/>
                <a:gd name="adj3" fmla="val 7282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막힌 원호 8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3913502"/>
                <a:gd name="adj2" fmla="val 6694589"/>
                <a:gd name="adj3" fmla="val 6339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4785519" y="2118518"/>
              <a:ext cx="2620961" cy="2620961"/>
            </a:xfrm>
            <a:prstGeom prst="ellipse">
              <a:avLst/>
            </a:prstGeom>
            <a:noFill/>
            <a:ln w="9525">
              <a:solidFill>
                <a:srgbClr val="0CB9E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0CB9E8"/>
                  </a:solidFill>
                </a:rPr>
                <a:t>Page</a:t>
              </a:r>
              <a:r>
                <a:rPr lang="en-US" altLang="ko-KR" sz="2400" dirty="0">
                  <a:solidFill>
                    <a:srgbClr val="0CB9E8"/>
                  </a:solidFill>
                </a:rPr>
                <a:t>5</a:t>
              </a:r>
              <a:endParaRPr lang="ko-KR" altLang="en-US" sz="2400" dirty="0">
                <a:solidFill>
                  <a:srgbClr val="0CB9E8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3860921" y="1193919"/>
              <a:ext cx="4470156" cy="4470156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자유형 11"/>
          <p:cNvSpPr/>
          <p:nvPr/>
        </p:nvSpPr>
        <p:spPr>
          <a:xfrm>
            <a:off x="1995089" y="725687"/>
            <a:ext cx="5474236" cy="393163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1995854" y="553915"/>
            <a:ext cx="10216661" cy="457200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7469325" y="393212"/>
            <a:ext cx="4716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3A67535-0EE2-4735-B909-1206282706DA}"/>
              </a:ext>
            </a:extLst>
          </p:cNvPr>
          <p:cNvSpPr/>
          <p:nvPr/>
        </p:nvSpPr>
        <p:spPr>
          <a:xfrm>
            <a:off x="2063154" y="283594"/>
            <a:ext cx="4979591" cy="718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자</a:t>
            </a:r>
            <a:endParaRPr lang="en-US" altLang="ko-KR" sz="3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2F73E39E-C4D4-4101-A7C9-52D90EC70C18}"/>
              </a:ext>
            </a:extLst>
          </p:cNvPr>
          <p:cNvSpPr/>
          <p:nvPr/>
        </p:nvSpPr>
        <p:spPr>
          <a:xfrm>
            <a:off x="6670354" y="2365160"/>
            <a:ext cx="4624663" cy="33763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일상생활에서 급하게 길이를 재야 할 때 이용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모든 휴대폰에 대한 정확한 자의 크기 구현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휴대폰 기기의 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dpi 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값을 이용해 수치 측정 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(inch,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cm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의 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가지 버전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)</a:t>
            </a:r>
            <a:endParaRPr lang="ko-KR" altLang="en-US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액티비티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Button,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ImageView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TextView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RadioButton</a:t>
            </a:r>
            <a:endParaRPr lang="ko-KR" altLang="en-US" b="1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0FB08721-2AD3-4489-91C4-AF4DED227E1B}"/>
              </a:ext>
            </a:extLst>
          </p:cNvPr>
          <p:cNvCxnSpPr/>
          <p:nvPr/>
        </p:nvCxnSpPr>
        <p:spPr>
          <a:xfrm rot="5400000">
            <a:off x="-1401675" y="4388925"/>
            <a:ext cx="4932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192DA013-CD23-4317-8884-A0430255B1DF}"/>
              </a:ext>
            </a:extLst>
          </p:cNvPr>
          <p:cNvSpPr/>
          <p:nvPr/>
        </p:nvSpPr>
        <p:spPr>
          <a:xfrm>
            <a:off x="-17344" y="1994171"/>
            <a:ext cx="1045275" cy="4541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배경</a:t>
            </a:r>
            <a:endParaRPr lang="ko-KR" altLang="en-US" sz="500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TOUCH TO START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Main menu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일상용계산기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자</a:t>
            </a:r>
            <a:endParaRPr lang="en-US" altLang="ko-KR" sz="700" b="1" i="1" dirty="0">
              <a:solidFill>
                <a:schemeClr val="bg1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할 일 킬러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가계부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하루 물 마시기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오늘 </a:t>
            </a:r>
            <a:r>
              <a:rPr lang="ko-KR" altLang="en-US" sz="700" b="1" i="1" dirty="0" err="1">
                <a:solidFill>
                  <a:srgbClr val="0CB9E8"/>
                </a:solidFill>
                <a:cs typeface="Aharoni" panose="02010803020104030203" pitchFamily="2" charset="-79"/>
              </a:rPr>
              <a:t>뭐먹지</a:t>
            </a: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? (3</a:t>
            </a: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개</a:t>
            </a: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)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Up &amp; Down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마음의 평화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결론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D2683607-11D1-4D5D-94ED-1412FB6E76A2}"/>
              </a:ext>
            </a:extLst>
          </p:cNvPr>
          <p:cNvSpPr/>
          <p:nvPr/>
        </p:nvSpPr>
        <p:spPr>
          <a:xfrm>
            <a:off x="1026225" y="2631392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4EC0E51E-5CCD-48E1-9591-4B669F1313DE}"/>
              </a:ext>
            </a:extLst>
          </p:cNvPr>
          <p:cNvSpPr/>
          <p:nvPr/>
        </p:nvSpPr>
        <p:spPr>
          <a:xfrm>
            <a:off x="1026225" y="300301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93483C59-15E6-4EA4-A767-0196492FB467}"/>
              </a:ext>
            </a:extLst>
          </p:cNvPr>
          <p:cNvSpPr/>
          <p:nvPr/>
        </p:nvSpPr>
        <p:spPr>
          <a:xfrm>
            <a:off x="1026225" y="337037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30CE5788-9BEA-418F-8C65-E67F713EFBA8}"/>
              </a:ext>
            </a:extLst>
          </p:cNvPr>
          <p:cNvSpPr/>
          <p:nvPr/>
        </p:nvSpPr>
        <p:spPr>
          <a:xfrm>
            <a:off x="1026225" y="3737744"/>
            <a:ext cx="76200" cy="76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BA082676-AE09-490A-BDC1-685ABA3DA668}"/>
              </a:ext>
            </a:extLst>
          </p:cNvPr>
          <p:cNvSpPr/>
          <p:nvPr/>
        </p:nvSpPr>
        <p:spPr>
          <a:xfrm>
            <a:off x="1026225" y="411635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3339B8F8-8369-40C9-B6FE-54CAEE360707}"/>
              </a:ext>
            </a:extLst>
          </p:cNvPr>
          <p:cNvSpPr/>
          <p:nvPr/>
        </p:nvSpPr>
        <p:spPr>
          <a:xfrm>
            <a:off x="1026225" y="2260271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4FC98499-AAF1-46E7-9C2C-353EE421A57B}"/>
              </a:ext>
            </a:extLst>
          </p:cNvPr>
          <p:cNvSpPr/>
          <p:nvPr/>
        </p:nvSpPr>
        <p:spPr>
          <a:xfrm>
            <a:off x="1027931" y="449777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D13C00A6-DDF1-491D-9B89-1AD01BFE3190}"/>
              </a:ext>
            </a:extLst>
          </p:cNvPr>
          <p:cNvSpPr/>
          <p:nvPr/>
        </p:nvSpPr>
        <p:spPr>
          <a:xfrm>
            <a:off x="1021471" y="486298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ACAFAF49-3D36-4397-9DDB-9ECD31CF418D}"/>
              </a:ext>
            </a:extLst>
          </p:cNvPr>
          <p:cNvSpPr/>
          <p:nvPr/>
        </p:nvSpPr>
        <p:spPr>
          <a:xfrm>
            <a:off x="1021471" y="524159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4C11FEF7-B8AE-44C3-985C-69657E532A07}"/>
              </a:ext>
            </a:extLst>
          </p:cNvPr>
          <p:cNvSpPr/>
          <p:nvPr/>
        </p:nvSpPr>
        <p:spPr>
          <a:xfrm>
            <a:off x="1021862" y="5628729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A5236C49-843A-45F9-BA3F-2C9EF31EC171}"/>
              </a:ext>
            </a:extLst>
          </p:cNvPr>
          <p:cNvSpPr/>
          <p:nvPr/>
        </p:nvSpPr>
        <p:spPr>
          <a:xfrm>
            <a:off x="1027931" y="599155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658B4B76-1669-4707-AA1B-5D8CE6A3AC3E}"/>
              </a:ext>
            </a:extLst>
          </p:cNvPr>
          <p:cNvSpPr/>
          <p:nvPr/>
        </p:nvSpPr>
        <p:spPr>
          <a:xfrm>
            <a:off x="1018596" y="638513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5BF1566-9B0B-42AD-8602-62ED0B64A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464" y="1434977"/>
            <a:ext cx="2552043" cy="523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3213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96014" y="234923"/>
            <a:ext cx="1527115" cy="1527115"/>
            <a:chOff x="3860921" y="1193919"/>
            <a:chExt cx="4470156" cy="4470156"/>
          </a:xfrm>
        </p:grpSpPr>
        <p:sp>
          <p:nvSpPr>
            <p:cNvPr id="4" name="타원 3"/>
            <p:cNvSpPr/>
            <p:nvPr/>
          </p:nvSpPr>
          <p:spPr>
            <a:xfrm>
              <a:off x="4095750" y="1428750"/>
              <a:ext cx="4000500" cy="4000500"/>
            </a:xfrm>
            <a:prstGeom prst="ellipse">
              <a:avLst/>
            </a:prstGeom>
            <a:noFill/>
            <a:ln w="190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타원 5"/>
            <p:cNvSpPr/>
            <p:nvPr/>
          </p:nvSpPr>
          <p:spPr>
            <a:xfrm>
              <a:off x="4486275" y="1819275"/>
              <a:ext cx="3219450" cy="3219450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막힌 원호 6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8507138"/>
                <a:gd name="adj2" fmla="val 2061794"/>
                <a:gd name="adj3" fmla="val 6126"/>
              </a:avLst>
            </a:prstGeom>
            <a:solidFill>
              <a:srgbClr val="0CB9E8">
                <a:alpha val="52000"/>
              </a:srgbClr>
            </a:solidFill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막힌 원호 7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1742239"/>
                <a:gd name="adj2" fmla="val 14413820"/>
                <a:gd name="adj3" fmla="val 7282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막힌 원호 8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3913502"/>
                <a:gd name="adj2" fmla="val 6694589"/>
                <a:gd name="adj3" fmla="val 6339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4785519" y="2118518"/>
              <a:ext cx="2620961" cy="2620961"/>
            </a:xfrm>
            <a:prstGeom prst="ellipse">
              <a:avLst/>
            </a:prstGeom>
            <a:noFill/>
            <a:ln w="9525">
              <a:solidFill>
                <a:srgbClr val="0CB9E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0CB9E8"/>
                  </a:solidFill>
                </a:rPr>
                <a:t>Page</a:t>
              </a:r>
              <a:r>
                <a:rPr lang="en-US" altLang="ko-KR" sz="2400" dirty="0">
                  <a:solidFill>
                    <a:srgbClr val="0CB9E8"/>
                  </a:solidFill>
                </a:rPr>
                <a:t>6</a:t>
              </a:r>
              <a:endParaRPr lang="ko-KR" altLang="en-US" sz="2400" dirty="0">
                <a:solidFill>
                  <a:srgbClr val="0CB9E8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3860921" y="1193919"/>
              <a:ext cx="4470156" cy="4470156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자유형 11"/>
          <p:cNvSpPr/>
          <p:nvPr/>
        </p:nvSpPr>
        <p:spPr>
          <a:xfrm>
            <a:off x="1995089" y="725687"/>
            <a:ext cx="5474236" cy="393163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1995854" y="553915"/>
            <a:ext cx="10216661" cy="457200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7469325" y="393212"/>
            <a:ext cx="4716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499737B-3368-4C99-929D-F0FCB7CDB190}"/>
              </a:ext>
            </a:extLst>
          </p:cNvPr>
          <p:cNvSpPr/>
          <p:nvPr/>
        </p:nvSpPr>
        <p:spPr>
          <a:xfrm>
            <a:off x="2063154" y="283594"/>
            <a:ext cx="4979591" cy="718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할 일 킬러</a:t>
            </a:r>
            <a:endParaRPr lang="en-US" altLang="ko-KR" sz="3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65F70AC-744A-4C2E-B3FF-34D13EBE2826}"/>
              </a:ext>
            </a:extLst>
          </p:cNvPr>
          <p:cNvSpPr/>
          <p:nvPr/>
        </p:nvSpPr>
        <p:spPr>
          <a:xfrm>
            <a:off x="6670354" y="1949662"/>
            <a:ext cx="4912046" cy="42073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하루 할 일을 간단히 작성하고 지우는 어플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인텐트를 이용하여 서브 액티비티에서 날짜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할 일 내용을 받아 옴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서브 액티비티에서 받아온 내용을 리스트 뷰에 저장하고 데이터베이스를 활용하여 어플 재시작에도 내용 유지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항목 길게 누를 시 할 일 삭제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및 데이터베이스에서도 삭제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쓰레드를 이용하여 할 일  추가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삭제 다이얼로그 구현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FAB5F3E-31A4-432C-8184-34DD0210BE81}"/>
              </a:ext>
            </a:extLst>
          </p:cNvPr>
          <p:cNvSpPr/>
          <p:nvPr/>
        </p:nvSpPr>
        <p:spPr>
          <a:xfrm>
            <a:off x="6670354" y="2780658"/>
            <a:ext cx="3972155" cy="25453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액티비티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2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  <a:endParaRPr lang="en-US" altLang="ko-KR" b="1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메뉴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DataBase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ListView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Thread, </a:t>
            </a: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TextView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Button, </a:t>
            </a: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CalendarView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</a:t>
            </a: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EditTextView</a:t>
            </a:r>
            <a:endParaRPr lang="en-US" altLang="ko-KR" b="1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E56662EC-9CA4-46ED-A51B-6E0EE79FC685}"/>
              </a:ext>
            </a:extLst>
          </p:cNvPr>
          <p:cNvCxnSpPr/>
          <p:nvPr/>
        </p:nvCxnSpPr>
        <p:spPr>
          <a:xfrm rot="5400000">
            <a:off x="-1401675" y="4388925"/>
            <a:ext cx="4932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7A78EB97-E160-4370-8764-9898191AD248}"/>
              </a:ext>
            </a:extLst>
          </p:cNvPr>
          <p:cNvSpPr/>
          <p:nvPr/>
        </p:nvSpPr>
        <p:spPr>
          <a:xfrm>
            <a:off x="-17344" y="1994171"/>
            <a:ext cx="1045275" cy="4541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배경</a:t>
            </a:r>
            <a:endParaRPr lang="ko-KR" altLang="en-US" sz="500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TOUCH TO START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Main menu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일상용계산기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자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할 일 킬러</a:t>
            </a:r>
            <a:endParaRPr lang="en-US" altLang="ko-KR" sz="700" b="1" i="1" dirty="0">
              <a:solidFill>
                <a:schemeClr val="bg1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가계부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하루 물 마시기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오늘 </a:t>
            </a:r>
            <a:r>
              <a:rPr lang="ko-KR" altLang="en-US" sz="700" b="1" i="1" dirty="0" err="1">
                <a:solidFill>
                  <a:srgbClr val="0CB9E8"/>
                </a:solidFill>
                <a:cs typeface="Aharoni" panose="02010803020104030203" pitchFamily="2" charset="-79"/>
              </a:rPr>
              <a:t>뭐먹지</a:t>
            </a: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? (3</a:t>
            </a: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개</a:t>
            </a: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)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Up &amp; Down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마음의 평화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결론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2E82947A-202E-4723-8ACF-9E26335DB1CA}"/>
              </a:ext>
            </a:extLst>
          </p:cNvPr>
          <p:cNvSpPr/>
          <p:nvPr/>
        </p:nvSpPr>
        <p:spPr>
          <a:xfrm>
            <a:off x="1026225" y="2631392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502FE9B8-FB23-4938-B03B-CF6F02ADFE43}"/>
              </a:ext>
            </a:extLst>
          </p:cNvPr>
          <p:cNvSpPr/>
          <p:nvPr/>
        </p:nvSpPr>
        <p:spPr>
          <a:xfrm>
            <a:off x="1026225" y="300301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AA2E0A98-49AC-4F97-A4F4-F23AAC7CD328}"/>
              </a:ext>
            </a:extLst>
          </p:cNvPr>
          <p:cNvSpPr/>
          <p:nvPr/>
        </p:nvSpPr>
        <p:spPr>
          <a:xfrm>
            <a:off x="1026225" y="337037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1AC7C3D2-FB4E-46B2-8572-A93D5963FB98}"/>
              </a:ext>
            </a:extLst>
          </p:cNvPr>
          <p:cNvSpPr/>
          <p:nvPr/>
        </p:nvSpPr>
        <p:spPr>
          <a:xfrm>
            <a:off x="1026225" y="3737744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3EC031DC-9812-4F38-A506-34FEB2B9F5EF}"/>
              </a:ext>
            </a:extLst>
          </p:cNvPr>
          <p:cNvSpPr/>
          <p:nvPr/>
        </p:nvSpPr>
        <p:spPr>
          <a:xfrm>
            <a:off x="1026225" y="4116357"/>
            <a:ext cx="76200" cy="76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F0D0AC38-636F-432A-9EA0-1EDF5058D5FC}"/>
              </a:ext>
            </a:extLst>
          </p:cNvPr>
          <p:cNvSpPr/>
          <p:nvPr/>
        </p:nvSpPr>
        <p:spPr>
          <a:xfrm>
            <a:off x="1026225" y="2260271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AF517358-4052-4447-94B9-4A4E3AE931B0}"/>
              </a:ext>
            </a:extLst>
          </p:cNvPr>
          <p:cNvSpPr/>
          <p:nvPr/>
        </p:nvSpPr>
        <p:spPr>
          <a:xfrm>
            <a:off x="1027931" y="449777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50A49652-DA03-4105-A963-82051579F2EF}"/>
              </a:ext>
            </a:extLst>
          </p:cNvPr>
          <p:cNvSpPr/>
          <p:nvPr/>
        </p:nvSpPr>
        <p:spPr>
          <a:xfrm>
            <a:off x="1021471" y="486298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1253AA9E-8950-420B-874A-BF43A4E0C737}"/>
              </a:ext>
            </a:extLst>
          </p:cNvPr>
          <p:cNvSpPr/>
          <p:nvPr/>
        </p:nvSpPr>
        <p:spPr>
          <a:xfrm>
            <a:off x="1021471" y="524159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B2C409FB-F7F6-443E-9A46-D8161A763FFE}"/>
              </a:ext>
            </a:extLst>
          </p:cNvPr>
          <p:cNvSpPr/>
          <p:nvPr/>
        </p:nvSpPr>
        <p:spPr>
          <a:xfrm>
            <a:off x="1021862" y="5628729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57C297FB-86D9-46B4-86AE-A32DA270B368}"/>
              </a:ext>
            </a:extLst>
          </p:cNvPr>
          <p:cNvSpPr/>
          <p:nvPr/>
        </p:nvSpPr>
        <p:spPr>
          <a:xfrm>
            <a:off x="1027931" y="599155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8" name="타원 57">
            <a:extLst>
              <a:ext uri="{FF2B5EF4-FFF2-40B4-BE49-F238E27FC236}">
                <a16:creationId xmlns:a16="http://schemas.microsoft.com/office/drawing/2014/main" id="{38023B99-FFF0-4C12-ACCA-3FA547FA37D9}"/>
              </a:ext>
            </a:extLst>
          </p:cNvPr>
          <p:cNvSpPr/>
          <p:nvPr/>
        </p:nvSpPr>
        <p:spPr>
          <a:xfrm>
            <a:off x="1018596" y="638513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84C4DC4-8603-49D5-AABB-A1EC8BCB8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981" y="1446174"/>
            <a:ext cx="2568577" cy="5218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7529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10276"/>
            </a:gs>
            <a:gs pos="100000">
              <a:srgbClr val="01024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96014" y="234923"/>
            <a:ext cx="1527115" cy="1527115"/>
            <a:chOff x="3860921" y="1193919"/>
            <a:chExt cx="4470156" cy="4470156"/>
          </a:xfrm>
        </p:grpSpPr>
        <p:sp>
          <p:nvSpPr>
            <p:cNvPr id="4" name="타원 3"/>
            <p:cNvSpPr/>
            <p:nvPr/>
          </p:nvSpPr>
          <p:spPr>
            <a:xfrm>
              <a:off x="4095750" y="1428750"/>
              <a:ext cx="4000500" cy="4000500"/>
            </a:xfrm>
            <a:prstGeom prst="ellipse">
              <a:avLst/>
            </a:prstGeom>
            <a:noFill/>
            <a:ln w="190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타원 5"/>
            <p:cNvSpPr/>
            <p:nvPr/>
          </p:nvSpPr>
          <p:spPr>
            <a:xfrm>
              <a:off x="4486275" y="1819275"/>
              <a:ext cx="3219450" cy="3219450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막힌 원호 6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8507138"/>
                <a:gd name="adj2" fmla="val 2061794"/>
                <a:gd name="adj3" fmla="val 6126"/>
              </a:avLst>
            </a:prstGeom>
            <a:solidFill>
              <a:srgbClr val="0CB9E8">
                <a:alpha val="52000"/>
              </a:srgbClr>
            </a:solidFill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8" name="막힌 원호 7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11742239"/>
                <a:gd name="adj2" fmla="val 14413820"/>
                <a:gd name="adj3" fmla="val 7282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9" name="막힌 원호 8"/>
            <p:cNvSpPr/>
            <p:nvPr/>
          </p:nvSpPr>
          <p:spPr>
            <a:xfrm>
              <a:off x="4370940" y="1704318"/>
              <a:ext cx="3450120" cy="3449363"/>
            </a:xfrm>
            <a:prstGeom prst="blockArc">
              <a:avLst>
                <a:gd name="adj1" fmla="val 3913502"/>
                <a:gd name="adj2" fmla="val 6694589"/>
                <a:gd name="adj3" fmla="val 6339"/>
              </a:avLst>
            </a:prstGeom>
            <a:noFill/>
            <a:ln w="9525">
              <a:solidFill>
                <a:srgbClr val="0CB9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타원 9"/>
            <p:cNvSpPr/>
            <p:nvPr/>
          </p:nvSpPr>
          <p:spPr>
            <a:xfrm>
              <a:off x="4785519" y="2118518"/>
              <a:ext cx="2620961" cy="2620961"/>
            </a:xfrm>
            <a:prstGeom prst="ellipse">
              <a:avLst/>
            </a:prstGeom>
            <a:noFill/>
            <a:ln w="9525">
              <a:solidFill>
                <a:srgbClr val="0CB9E8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200" dirty="0">
                  <a:solidFill>
                    <a:srgbClr val="0CB9E8"/>
                  </a:solidFill>
                </a:rPr>
                <a:t>Page</a:t>
              </a:r>
              <a:r>
                <a:rPr lang="en-US" altLang="ko-KR" sz="2400" dirty="0">
                  <a:solidFill>
                    <a:srgbClr val="0CB9E8"/>
                  </a:solidFill>
                </a:rPr>
                <a:t>7</a:t>
              </a:r>
              <a:endParaRPr lang="ko-KR" altLang="en-US" sz="2400" dirty="0">
                <a:solidFill>
                  <a:srgbClr val="0CB9E8"/>
                </a:solidFill>
              </a:endParaRPr>
            </a:p>
          </p:txBody>
        </p:sp>
        <p:sp>
          <p:nvSpPr>
            <p:cNvPr id="15" name="타원 14"/>
            <p:cNvSpPr/>
            <p:nvPr/>
          </p:nvSpPr>
          <p:spPr>
            <a:xfrm>
              <a:off x="3860921" y="1193919"/>
              <a:ext cx="4470156" cy="4470156"/>
            </a:xfrm>
            <a:prstGeom prst="ellipse">
              <a:avLst/>
            </a:prstGeom>
            <a:noFill/>
            <a:ln w="6350">
              <a:solidFill>
                <a:srgbClr val="0CB9E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2" name="자유형 11"/>
          <p:cNvSpPr/>
          <p:nvPr/>
        </p:nvSpPr>
        <p:spPr>
          <a:xfrm>
            <a:off x="1995089" y="725687"/>
            <a:ext cx="5474236" cy="393163"/>
          </a:xfrm>
          <a:custGeom>
            <a:avLst/>
            <a:gdLst>
              <a:gd name="connsiteX0" fmla="*/ 0 w 5952392"/>
              <a:gd name="connsiteY0" fmla="*/ 457200 h 457200"/>
              <a:gd name="connsiteX1" fmla="*/ 5503985 w 5952392"/>
              <a:gd name="connsiteY1" fmla="*/ 448408 h 457200"/>
              <a:gd name="connsiteX2" fmla="*/ 5952392 w 5952392"/>
              <a:gd name="connsiteY2" fmla="*/ 0 h 457200"/>
              <a:gd name="connsiteX0" fmla="*/ 0 w 5594252"/>
              <a:gd name="connsiteY0" fmla="*/ 449580 h 449580"/>
              <a:gd name="connsiteX1" fmla="*/ 5145845 w 5594252"/>
              <a:gd name="connsiteY1" fmla="*/ 448408 h 449580"/>
              <a:gd name="connsiteX2" fmla="*/ 5594252 w 5594252"/>
              <a:gd name="connsiteY2" fmla="*/ 0 h 449580"/>
              <a:gd name="connsiteX0" fmla="*/ 0 w 5586632"/>
              <a:gd name="connsiteY0" fmla="*/ 388620 h 388620"/>
              <a:gd name="connsiteX1" fmla="*/ 5145845 w 5586632"/>
              <a:gd name="connsiteY1" fmla="*/ 387448 h 388620"/>
              <a:gd name="connsiteX2" fmla="*/ 5586632 w 5586632"/>
              <a:gd name="connsiteY2" fmla="*/ 0 h 388620"/>
              <a:gd name="connsiteX0" fmla="*/ 0 w 5579012"/>
              <a:gd name="connsiteY0" fmla="*/ 403860 h 403860"/>
              <a:gd name="connsiteX1" fmla="*/ 5145845 w 5579012"/>
              <a:gd name="connsiteY1" fmla="*/ 402688 h 403860"/>
              <a:gd name="connsiteX2" fmla="*/ 5579012 w 5579012"/>
              <a:gd name="connsiteY2" fmla="*/ 0 h 403860"/>
              <a:gd name="connsiteX0" fmla="*/ 0 w 5579012"/>
              <a:gd name="connsiteY0" fmla="*/ 403860 h 407450"/>
              <a:gd name="connsiteX1" fmla="*/ 5002970 w 5579012"/>
              <a:gd name="connsiteY1" fmla="*/ 407450 h 407450"/>
              <a:gd name="connsiteX2" fmla="*/ 5579012 w 5579012"/>
              <a:gd name="connsiteY2" fmla="*/ 0 h 407450"/>
              <a:gd name="connsiteX0" fmla="*/ 0 w 5455187"/>
              <a:gd name="connsiteY0" fmla="*/ 394335 h 397925"/>
              <a:gd name="connsiteX1" fmla="*/ 5002970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4395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7925"/>
              <a:gd name="connsiteX1" fmla="*/ 4979158 w 5455187"/>
              <a:gd name="connsiteY1" fmla="*/ 397925 h 397925"/>
              <a:gd name="connsiteX2" fmla="*/ 5455187 w 5455187"/>
              <a:gd name="connsiteY2" fmla="*/ 0 h 39792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88138"/>
              <a:gd name="connsiteY0" fmla="*/ 402573 h 402573"/>
              <a:gd name="connsiteX1" fmla="*/ 5031159 w 5488138"/>
              <a:gd name="connsiteY1" fmla="*/ 393163 h 402573"/>
              <a:gd name="connsiteX2" fmla="*/ 5488138 w 5488138"/>
              <a:gd name="connsiteY2" fmla="*/ 0 h 402573"/>
              <a:gd name="connsiteX0" fmla="*/ 0 w 5479900"/>
              <a:gd name="connsiteY0" fmla="*/ 386097 h 393163"/>
              <a:gd name="connsiteX1" fmla="*/ 5022921 w 5479900"/>
              <a:gd name="connsiteY1" fmla="*/ 393163 h 393163"/>
              <a:gd name="connsiteX2" fmla="*/ 5479900 w 5479900"/>
              <a:gd name="connsiteY2" fmla="*/ 0 h 393163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55187"/>
              <a:gd name="connsiteY0" fmla="*/ 394335 h 394335"/>
              <a:gd name="connsiteX1" fmla="*/ 4998208 w 5455187"/>
              <a:gd name="connsiteY1" fmla="*/ 393163 h 394335"/>
              <a:gd name="connsiteX2" fmla="*/ 5455187 w 5455187"/>
              <a:gd name="connsiteY2" fmla="*/ 0 h 394335"/>
              <a:gd name="connsiteX0" fmla="*/ 0 w 5478999"/>
              <a:gd name="connsiteY0" fmla="*/ 387192 h 393163"/>
              <a:gd name="connsiteX1" fmla="*/ 5022020 w 5478999"/>
              <a:gd name="connsiteY1" fmla="*/ 393163 h 393163"/>
              <a:gd name="connsiteX2" fmla="*/ 5478999 w 5478999"/>
              <a:gd name="connsiteY2" fmla="*/ 0 h 393163"/>
              <a:gd name="connsiteX0" fmla="*/ 0 w 5464711"/>
              <a:gd name="connsiteY0" fmla="*/ 391954 h 393163"/>
              <a:gd name="connsiteX1" fmla="*/ 5007732 w 5464711"/>
              <a:gd name="connsiteY1" fmla="*/ 393163 h 393163"/>
              <a:gd name="connsiteX2" fmla="*/ 5464711 w 5464711"/>
              <a:gd name="connsiteY2" fmla="*/ 0 h 393163"/>
              <a:gd name="connsiteX0" fmla="*/ 0 w 5474236"/>
              <a:gd name="connsiteY0" fmla="*/ 387191 h 393163"/>
              <a:gd name="connsiteX1" fmla="*/ 5017257 w 5474236"/>
              <a:gd name="connsiteY1" fmla="*/ 393163 h 393163"/>
              <a:gd name="connsiteX2" fmla="*/ 5474236 w 5474236"/>
              <a:gd name="connsiteY2" fmla="*/ 0 h 393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74236" h="393163">
                <a:moveTo>
                  <a:pt x="0" y="387191"/>
                </a:moveTo>
                <a:lnTo>
                  <a:pt x="5017257" y="393163"/>
                </a:lnTo>
                <a:lnTo>
                  <a:pt x="5474236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9" name="자유형 18"/>
          <p:cNvSpPr/>
          <p:nvPr/>
        </p:nvSpPr>
        <p:spPr>
          <a:xfrm>
            <a:off x="1995854" y="553915"/>
            <a:ext cx="10216661" cy="457200"/>
          </a:xfrm>
          <a:custGeom>
            <a:avLst/>
            <a:gdLst>
              <a:gd name="connsiteX0" fmla="*/ 0 w 10216661"/>
              <a:gd name="connsiteY0" fmla="*/ 448408 h 457200"/>
              <a:gd name="connsiteX1" fmla="*/ 4914900 w 10216661"/>
              <a:gd name="connsiteY1" fmla="*/ 457200 h 457200"/>
              <a:gd name="connsiteX2" fmla="*/ 5460023 w 10216661"/>
              <a:gd name="connsiteY2" fmla="*/ 0 h 457200"/>
              <a:gd name="connsiteX3" fmla="*/ 10216661 w 10216661"/>
              <a:gd name="connsiteY3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216661" h="457200">
                <a:moveTo>
                  <a:pt x="0" y="448408"/>
                </a:moveTo>
                <a:lnTo>
                  <a:pt x="4914900" y="457200"/>
                </a:lnTo>
                <a:lnTo>
                  <a:pt x="5460023" y="0"/>
                </a:lnTo>
                <a:lnTo>
                  <a:pt x="10216661" y="0"/>
                </a:lnTo>
              </a:path>
            </a:pathLst>
          </a:custGeom>
          <a:noFill/>
          <a:ln>
            <a:solidFill>
              <a:srgbClr val="0CB9E8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7469325" y="393212"/>
            <a:ext cx="4716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한쪽 모서리가 잘린 사각형 26"/>
          <p:cNvSpPr/>
          <p:nvPr/>
        </p:nvSpPr>
        <p:spPr>
          <a:xfrm flipH="1">
            <a:off x="1443984" y="1446174"/>
            <a:ext cx="10452741" cy="5214347"/>
          </a:xfrm>
          <a:prstGeom prst="snip1Rect">
            <a:avLst>
              <a:gd name="adj" fmla="val 1082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09173E3E-4697-4327-899B-DD6CCE7B2266}"/>
              </a:ext>
            </a:extLst>
          </p:cNvPr>
          <p:cNvSpPr/>
          <p:nvPr/>
        </p:nvSpPr>
        <p:spPr>
          <a:xfrm>
            <a:off x="2063154" y="283594"/>
            <a:ext cx="4979591" cy="718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0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가계부</a:t>
            </a:r>
            <a:endParaRPr lang="en-US" altLang="ko-KR" sz="30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D522ECDE-7826-410A-A017-231C23A6EC39}"/>
              </a:ext>
            </a:extLst>
          </p:cNvPr>
          <p:cNvSpPr/>
          <p:nvPr/>
        </p:nvSpPr>
        <p:spPr>
          <a:xfrm>
            <a:off x="6670354" y="1536039"/>
            <a:ext cx="4912046" cy="50383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필요한 기능만 구현한 가계부 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데이터베이스를 이용하여 내용저장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커스텀 어댑터를 통해 리스트 뷰 구현</a:t>
            </a:r>
            <a:r>
              <a:rPr lang="en-US" altLang="ko-KR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및 목록 나열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커스텀 다이얼로그를 활용하여 내용 추가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길게 누를 시 내용 삭제</a:t>
            </a: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algn="just" fontAlgn="base">
              <a:lnSpc>
                <a:spcPct val="150000"/>
              </a:lnSpc>
            </a:pPr>
            <a:endParaRPr lang="en-US" altLang="ko-KR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액티비티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1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서비스 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3</a:t>
            </a:r>
            <a:r>
              <a:rPr lang="ko-KR" altLang="en-US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개</a:t>
            </a:r>
          </a:p>
          <a:p>
            <a:pPr marL="285750" indent="-285750" algn="just" fontAlgn="base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DataBase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Custom Adaptor, </a:t>
            </a: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ListView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, Custom Dialog, Button, Check Box, </a:t>
            </a: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EditText</a:t>
            </a:r>
            <a:r>
              <a:rPr lang="en-US" altLang="ko-KR" b="1" kern="0" dirty="0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View, </a:t>
            </a:r>
            <a:r>
              <a:rPr lang="en-US" altLang="ko-KR" b="1" kern="0" dirty="0" err="1">
                <a:solidFill>
                  <a:srgbClr val="000000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TextView</a:t>
            </a:r>
            <a:endParaRPr lang="en-US" altLang="ko-KR" b="1" kern="0" dirty="0">
              <a:solidFill>
                <a:srgbClr val="000000"/>
              </a:solidFill>
              <a:latin typeface="나눔스퀘어OTF" panose="020B0600000101010101" pitchFamily="34" charset="-127"/>
              <a:ea typeface="나눔스퀘어OTF" panose="020B0600000101010101" pitchFamily="34" charset="-127"/>
            </a:endParaRPr>
          </a:p>
        </p:txBody>
      </p: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207F129A-6CA8-4E6B-860C-DAF4DF8ACD20}"/>
              </a:ext>
            </a:extLst>
          </p:cNvPr>
          <p:cNvCxnSpPr/>
          <p:nvPr/>
        </p:nvCxnSpPr>
        <p:spPr>
          <a:xfrm rot="5400000">
            <a:off x="-1401675" y="4388925"/>
            <a:ext cx="4932000" cy="0"/>
          </a:xfrm>
          <a:prstGeom prst="line">
            <a:avLst/>
          </a:prstGeom>
          <a:ln>
            <a:solidFill>
              <a:srgbClr val="0CB9E8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45B9826C-76CB-429C-97AE-03A55E1FB4E9}"/>
              </a:ext>
            </a:extLst>
          </p:cNvPr>
          <p:cNvSpPr/>
          <p:nvPr/>
        </p:nvSpPr>
        <p:spPr>
          <a:xfrm>
            <a:off x="-17344" y="1994171"/>
            <a:ext cx="1045275" cy="45419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배경</a:t>
            </a:r>
            <a:endParaRPr lang="ko-KR" altLang="en-US" sz="500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TOUCH TO START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Main menu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일상용계산기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자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할 일 킬러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chemeClr val="bg1"/>
                </a:solidFill>
                <a:cs typeface="Aharoni" panose="02010803020104030203" pitchFamily="2" charset="-79"/>
              </a:rPr>
              <a:t>가계부</a:t>
            </a:r>
            <a:endParaRPr lang="en-US" altLang="ko-KR" sz="700" b="1" i="1" dirty="0">
              <a:solidFill>
                <a:schemeClr val="bg1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하루 물 마시기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오늘 </a:t>
            </a:r>
            <a:r>
              <a:rPr lang="ko-KR" altLang="en-US" sz="700" b="1" i="1" dirty="0" err="1">
                <a:solidFill>
                  <a:srgbClr val="0CB9E8"/>
                </a:solidFill>
                <a:cs typeface="Aharoni" panose="02010803020104030203" pitchFamily="2" charset="-79"/>
              </a:rPr>
              <a:t>뭐먹지</a:t>
            </a: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? (3</a:t>
            </a: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개</a:t>
            </a: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)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en-US" altLang="ko-KR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Up &amp; Down</a:t>
            </a: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마음의 평화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  <a:p>
            <a:pPr lvl="0" algn="r">
              <a:lnSpc>
                <a:spcPct val="350000"/>
              </a:lnSpc>
              <a:buClr>
                <a:prstClr val="white"/>
              </a:buClr>
            </a:pPr>
            <a:r>
              <a:rPr lang="ko-KR" altLang="en-US" sz="700" b="1" i="1" dirty="0">
                <a:solidFill>
                  <a:srgbClr val="0CB9E8"/>
                </a:solidFill>
                <a:cs typeface="Aharoni" panose="02010803020104030203" pitchFamily="2" charset="-79"/>
              </a:rPr>
              <a:t>결론</a:t>
            </a:r>
            <a:endParaRPr lang="en-US" altLang="ko-KR" sz="700" b="1" i="1" dirty="0">
              <a:solidFill>
                <a:srgbClr val="0CB9E8"/>
              </a:solidFill>
              <a:cs typeface="Aharoni" panose="02010803020104030203" pitchFamily="2" charset="-79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F01158C1-B37C-49E8-B823-04277D373708}"/>
              </a:ext>
            </a:extLst>
          </p:cNvPr>
          <p:cNvSpPr/>
          <p:nvPr/>
        </p:nvSpPr>
        <p:spPr>
          <a:xfrm>
            <a:off x="1026225" y="2631392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ED18FC2A-7AF1-417A-82B8-EF8E5E89102C}"/>
              </a:ext>
            </a:extLst>
          </p:cNvPr>
          <p:cNvSpPr/>
          <p:nvPr/>
        </p:nvSpPr>
        <p:spPr>
          <a:xfrm>
            <a:off x="1026225" y="300301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9F07E70C-B35D-42DB-A12D-7190297B178C}"/>
              </a:ext>
            </a:extLst>
          </p:cNvPr>
          <p:cNvSpPr/>
          <p:nvPr/>
        </p:nvSpPr>
        <p:spPr>
          <a:xfrm>
            <a:off x="1026225" y="337037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12B1172C-51DE-4540-AB16-0260E7B9A3F9}"/>
              </a:ext>
            </a:extLst>
          </p:cNvPr>
          <p:cNvSpPr/>
          <p:nvPr/>
        </p:nvSpPr>
        <p:spPr>
          <a:xfrm>
            <a:off x="1026225" y="3737744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0" name="타원 49">
            <a:extLst>
              <a:ext uri="{FF2B5EF4-FFF2-40B4-BE49-F238E27FC236}">
                <a16:creationId xmlns:a16="http://schemas.microsoft.com/office/drawing/2014/main" id="{6D2951CF-0202-409E-9F9E-30379742927E}"/>
              </a:ext>
            </a:extLst>
          </p:cNvPr>
          <p:cNvSpPr/>
          <p:nvPr/>
        </p:nvSpPr>
        <p:spPr>
          <a:xfrm>
            <a:off x="1026225" y="411635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4F0B247F-553B-4077-BAAD-2B1657B6BC95}"/>
              </a:ext>
            </a:extLst>
          </p:cNvPr>
          <p:cNvSpPr/>
          <p:nvPr/>
        </p:nvSpPr>
        <p:spPr>
          <a:xfrm>
            <a:off x="1026225" y="2260271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72732D05-B524-4129-A32B-AF21907A1A58}"/>
              </a:ext>
            </a:extLst>
          </p:cNvPr>
          <p:cNvSpPr/>
          <p:nvPr/>
        </p:nvSpPr>
        <p:spPr>
          <a:xfrm>
            <a:off x="1027931" y="4497773"/>
            <a:ext cx="76200" cy="762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6B195C52-B9BF-4FAE-92BC-5D27AA080EB7}"/>
              </a:ext>
            </a:extLst>
          </p:cNvPr>
          <p:cNvSpPr/>
          <p:nvPr/>
        </p:nvSpPr>
        <p:spPr>
          <a:xfrm>
            <a:off x="1021471" y="486298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C23F49CE-BB0E-4DDC-A512-0C03A98F1F4D}"/>
              </a:ext>
            </a:extLst>
          </p:cNvPr>
          <p:cNvSpPr/>
          <p:nvPr/>
        </p:nvSpPr>
        <p:spPr>
          <a:xfrm>
            <a:off x="1021471" y="5241593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9C523CE9-A11C-4F44-907D-3D8867590288}"/>
              </a:ext>
            </a:extLst>
          </p:cNvPr>
          <p:cNvSpPr/>
          <p:nvPr/>
        </p:nvSpPr>
        <p:spPr>
          <a:xfrm>
            <a:off x="1021862" y="5628729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9F1232FE-32B5-4BD7-BAF2-E3D1FA5AFD35}"/>
              </a:ext>
            </a:extLst>
          </p:cNvPr>
          <p:cNvSpPr/>
          <p:nvPr/>
        </p:nvSpPr>
        <p:spPr>
          <a:xfrm>
            <a:off x="1027931" y="5991550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7A1AE14B-9E00-49FF-9C0B-39FCE294841C}"/>
              </a:ext>
            </a:extLst>
          </p:cNvPr>
          <p:cNvSpPr/>
          <p:nvPr/>
        </p:nvSpPr>
        <p:spPr>
          <a:xfrm>
            <a:off x="1018596" y="6385137"/>
            <a:ext cx="76200" cy="76200"/>
          </a:xfrm>
          <a:prstGeom prst="ellipse">
            <a:avLst/>
          </a:prstGeom>
          <a:solidFill>
            <a:srgbClr val="0CB9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0CB9E8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3AA32D3-84F8-4506-A744-5B8669BCB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6641" y="1430037"/>
            <a:ext cx="2585474" cy="524662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E3E1B67-BA61-4DB1-A715-1E92739BAD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7278" y="1430037"/>
            <a:ext cx="2604837" cy="524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1950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799</TotalTime>
  <Words>1156</Words>
  <Application>Microsoft Office PowerPoint</Application>
  <PresentationFormat>와이드스크린</PresentationFormat>
  <Paragraphs>311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8" baseType="lpstr">
      <vt:lpstr>맑은 고딕</vt:lpstr>
      <vt:lpstr>Arial</vt:lpstr>
      <vt:lpstr>나눔스퀘어OTF Bold</vt:lpstr>
      <vt:lpstr>나눔스퀘어 ExtraBold</vt:lpstr>
      <vt:lpstr>Wingdings</vt:lpstr>
      <vt:lpstr>HY헤드라인M</vt:lpstr>
      <vt:lpstr>함초롬바탕</vt:lpstr>
      <vt:lpstr>나눔스퀘어OTF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김현정</cp:lastModifiedBy>
  <cp:revision>151</cp:revision>
  <cp:lastPrinted>2019-06-15T10:25:19Z</cp:lastPrinted>
  <dcterms:created xsi:type="dcterms:W3CDTF">2018-08-02T07:05:36Z</dcterms:created>
  <dcterms:modified xsi:type="dcterms:W3CDTF">2019-06-16T15:42:12Z</dcterms:modified>
</cp:coreProperties>
</file>

<file path=docProps/thumbnail.jpeg>
</file>